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2350" y="3000375"/>
            <a:ext cx="50673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2287971"/>
            <a:ext cx="1990476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850597"/>
            <a:ext cx="3371428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35" y="3428815"/>
            <a:ext cx="10800000" cy="22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52444" y="4106602"/>
            <a:ext cx="3219047" cy="28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085777" y="4106602"/>
            <a:ext cx="3828571" cy="28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542920" y="4669833"/>
            <a:ext cx="1990476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6076254" y="4669833"/>
            <a:ext cx="2142857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552444" y="5233065"/>
            <a:ext cx="3361904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6085777" y="5233065"/>
            <a:ext cx="4123809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44524"/>
            <a:ext cx="2142857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07227"/>
            <a:ext cx="3523809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04758" y="3165829"/>
            <a:ext cx="1990476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4282" y="3719056"/>
            <a:ext cx="2904761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38092" y="3766747"/>
            <a:ext cx="1990476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04758" y="3766747"/>
            <a:ext cx="1990476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47615" y="4319974"/>
            <a:ext cx="2304761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803513"/>
            <a:ext cx="2619047" cy="29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386529"/>
            <a:ext cx="1980952" cy="28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2940871"/>
            <a:ext cx="4847619" cy="29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2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386735"/>
            <a:ext cx="1571428" cy="21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2386735"/>
            <a:ext cx="1571428" cy="21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901313"/>
            <a:ext cx="2828571" cy="3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