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7" r:id="rId4"/>
    <p:sldId id="366" r:id="rId5"/>
    <p:sldId id="365" r:id="rId6"/>
    <p:sldId id="364" r:id="rId7"/>
  </p:sldIdLst>
  <p:sldSz cx="12192000" cy="6858000"/>
  <p:notesSz cx="6858000" cy="9144000"/>
  <p:custDataLst>
    <p:tags r:id="rId11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50" d="100"/>
          <a:sy n="50" d="100"/>
        </p:scale>
        <p:origin x="600" y="4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15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image" Target="../media/image4.png"/><Relationship Id="rId1" Type="http://schemas.openxmlformats.org/officeDocument/2006/relationships/tags" Target="../tags/tag2.xml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image" Target="../media/image5.png"/><Relationship Id="rId1" Type="http://schemas.openxmlformats.org/officeDocument/2006/relationships/tags" Target="../tags/tag6.xml"/></Relationships>
</file>

<file path=ppt/slides/_rels/slide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14.xml"/><Relationship Id="rId5" Type="http://schemas.openxmlformats.org/officeDocument/2006/relationships/tags" Target="../tags/tag13.xml"/><Relationship Id="rId4" Type="http://schemas.openxmlformats.org/officeDocument/2006/relationships/tags" Target="../tags/tag12.xml"/><Relationship Id="rId3" Type="http://schemas.openxmlformats.org/officeDocument/2006/relationships/tags" Target="../tags/tag11.xml"/><Relationship Id="rId2" Type="http://schemas.openxmlformats.org/officeDocument/2006/relationships/image" Target="../media/image6.png"/><Relationship Id="rId1" Type="http://schemas.openxmlformats.org/officeDocument/2006/relationships/tags" Target="../tags/tag10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248660" y="2938145"/>
            <a:ext cx="5694045" cy="98107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5960" y="1052195"/>
            <a:ext cx="10800000" cy="3324840"/>
          </a:xfrm>
          <a:prstGeom prst="rect">
            <a:avLst/>
          </a:prstGeom>
        </p:spPr>
      </p:pic>
      <p:cxnSp>
        <p:nvCxnSpPr>
          <p:cNvPr id="2" name="直接连接符 1"/>
          <p:cNvCxnSpPr/>
          <p:nvPr>
            <p:custDataLst>
              <p:tags r:id="rId3"/>
            </p:custDataLst>
          </p:nvPr>
        </p:nvCxnSpPr>
        <p:spPr>
          <a:xfrm flipH="1" flipV="1">
            <a:off x="6240145" y="3140075"/>
            <a:ext cx="2160270" cy="720725"/>
          </a:xfrm>
          <a:prstGeom prst="line">
            <a:avLst/>
          </a:prstGeom>
          <a:ln w="19050">
            <a:solidFill>
              <a:srgbClr val="1DB5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>
            <p:custDataLst>
              <p:tags r:id="rId4"/>
            </p:custDataLst>
          </p:nvPr>
        </p:nvCxnSpPr>
        <p:spPr>
          <a:xfrm flipH="1" flipV="1">
            <a:off x="8616315" y="2780665"/>
            <a:ext cx="2160270" cy="720725"/>
          </a:xfrm>
          <a:prstGeom prst="line">
            <a:avLst/>
          </a:prstGeom>
          <a:ln w="19050">
            <a:solidFill>
              <a:srgbClr val="1DB5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>
            <p:custDataLst>
              <p:tags r:id="rId5"/>
            </p:custDataLst>
          </p:nvPr>
        </p:nvCxnSpPr>
        <p:spPr>
          <a:xfrm flipH="1">
            <a:off x="6240145" y="3140710"/>
            <a:ext cx="4679950" cy="575945"/>
          </a:xfrm>
          <a:prstGeom prst="line">
            <a:avLst/>
          </a:prstGeom>
          <a:ln w="19050">
            <a:solidFill>
              <a:srgbClr val="1DB5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7080" y="908685"/>
            <a:ext cx="10800000" cy="4033537"/>
          </a:xfrm>
          <a:prstGeom prst="rect">
            <a:avLst/>
          </a:prstGeom>
        </p:spPr>
      </p:pic>
      <p:cxnSp>
        <p:nvCxnSpPr>
          <p:cNvPr id="2" name="直接连接符 1"/>
          <p:cNvCxnSpPr/>
          <p:nvPr>
            <p:custDataLst>
              <p:tags r:id="rId3"/>
            </p:custDataLst>
          </p:nvPr>
        </p:nvCxnSpPr>
        <p:spPr>
          <a:xfrm flipH="1" flipV="1">
            <a:off x="6695440" y="3357245"/>
            <a:ext cx="4224655" cy="720090"/>
          </a:xfrm>
          <a:prstGeom prst="line">
            <a:avLst/>
          </a:prstGeom>
          <a:ln w="19050">
            <a:solidFill>
              <a:srgbClr val="1DB5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>
            <p:custDataLst>
              <p:tags r:id="rId4"/>
            </p:custDataLst>
          </p:nvPr>
        </p:nvCxnSpPr>
        <p:spPr>
          <a:xfrm flipH="1">
            <a:off x="6743700" y="3357245"/>
            <a:ext cx="2016125" cy="647700"/>
          </a:xfrm>
          <a:prstGeom prst="line">
            <a:avLst/>
          </a:prstGeom>
          <a:ln w="19050">
            <a:solidFill>
              <a:srgbClr val="1DB5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>
            <p:custDataLst>
              <p:tags r:id="rId5"/>
            </p:custDataLst>
          </p:nvPr>
        </p:nvCxnSpPr>
        <p:spPr>
          <a:xfrm flipH="1">
            <a:off x="8688070" y="3357245"/>
            <a:ext cx="2016125" cy="647700"/>
          </a:xfrm>
          <a:prstGeom prst="line">
            <a:avLst/>
          </a:prstGeom>
          <a:ln w="19050">
            <a:solidFill>
              <a:srgbClr val="1DB5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83615" y="1052830"/>
            <a:ext cx="10115550" cy="3464560"/>
          </a:xfrm>
          <a:prstGeom prst="rect">
            <a:avLst/>
          </a:prstGeom>
        </p:spPr>
      </p:pic>
      <p:cxnSp>
        <p:nvCxnSpPr>
          <p:cNvPr id="6" name="直接连接符 5"/>
          <p:cNvCxnSpPr/>
          <p:nvPr>
            <p:custDataLst>
              <p:tags r:id="rId3"/>
            </p:custDataLst>
          </p:nvPr>
        </p:nvCxnSpPr>
        <p:spPr>
          <a:xfrm flipH="1" flipV="1">
            <a:off x="6743700" y="2708910"/>
            <a:ext cx="2664460" cy="1080135"/>
          </a:xfrm>
          <a:prstGeom prst="line">
            <a:avLst/>
          </a:prstGeom>
          <a:ln w="19050">
            <a:solidFill>
              <a:srgbClr val="1DB5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>
            <p:custDataLst>
              <p:tags r:id="rId4"/>
            </p:custDataLst>
          </p:nvPr>
        </p:nvCxnSpPr>
        <p:spPr>
          <a:xfrm flipH="1" flipV="1">
            <a:off x="8040370" y="2708910"/>
            <a:ext cx="2592070" cy="1080135"/>
          </a:xfrm>
          <a:prstGeom prst="line">
            <a:avLst/>
          </a:prstGeom>
          <a:ln w="19050">
            <a:solidFill>
              <a:srgbClr val="1DB5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>
            <p:custDataLst>
              <p:tags r:id="rId5"/>
            </p:custDataLst>
          </p:nvPr>
        </p:nvCxnSpPr>
        <p:spPr>
          <a:xfrm flipH="1">
            <a:off x="6671945" y="2853055"/>
            <a:ext cx="2664460" cy="864235"/>
          </a:xfrm>
          <a:prstGeom prst="line">
            <a:avLst/>
          </a:prstGeom>
          <a:ln w="19050">
            <a:solidFill>
              <a:srgbClr val="1DB5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>
            <p:custDataLst>
              <p:tags r:id="rId6"/>
            </p:custDataLst>
          </p:nvPr>
        </p:nvCxnSpPr>
        <p:spPr>
          <a:xfrm flipH="1">
            <a:off x="8040370" y="2708910"/>
            <a:ext cx="2592070" cy="1008380"/>
          </a:xfrm>
          <a:prstGeom prst="line">
            <a:avLst/>
          </a:prstGeom>
          <a:ln w="19050">
            <a:solidFill>
              <a:srgbClr val="1DB5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428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4186666" y="4176188"/>
            <a:ext cx="380952" cy="3242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224761" y="4176188"/>
            <a:ext cx="380952" cy="3242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8272380" y="4176188"/>
            <a:ext cx="380952" cy="3242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COMMONDATA" val="eyJoZGlkIjoiNDFiYTU3ZjM2MzQzZDA2MjlmNjRjYzQyMmZjMDc1N2M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5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36</cp:revision>
  <dcterms:created xsi:type="dcterms:W3CDTF">2015-09-16T06:52:00Z</dcterms:created>
  <dcterms:modified xsi:type="dcterms:W3CDTF">2023-07-12T13:35:59Z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