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48050" y="2966720"/>
            <a:ext cx="529590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34285" y="1715937"/>
            <a:ext cx="380952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05714" y="1715937"/>
            <a:ext cx="390476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96190" y="1715937"/>
            <a:ext cx="371428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77142" y="2326348"/>
            <a:ext cx="380952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20000" y="2326348"/>
            <a:ext cx="380952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720000" y="2326348"/>
            <a:ext cx="390476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77142" y="3165662"/>
            <a:ext cx="390476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15238" y="3165662"/>
            <a:ext cx="371428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062857" y="3165662"/>
            <a:ext cx="371428" cy="228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681904" y="3165662"/>
            <a:ext cx="390476" cy="228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310476" y="3165662"/>
            <a:ext cx="400000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777142" y="4052664"/>
            <a:ext cx="390476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415238" y="4052664"/>
            <a:ext cx="371428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043809" y="4052664"/>
            <a:ext cx="390476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681904" y="4052664"/>
            <a:ext cx="390476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329523" y="4052664"/>
            <a:ext cx="371428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39047" y="3613479"/>
            <a:ext cx="4295238" cy="2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9523" y="4214249"/>
            <a:ext cx="2742857" cy="29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39047" y="4195177"/>
            <a:ext cx="2742857" cy="29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39047" y="4786411"/>
            <a:ext cx="3828571" cy="2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48571" y="4767339"/>
            <a:ext cx="4571427" cy="29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39047" y="5358573"/>
            <a:ext cx="790476" cy="305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186666" y="5349037"/>
            <a:ext cx="1790477" cy="29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7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0000" y="1753726"/>
            <a:ext cx="2742857" cy="295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72380" y="1753726"/>
            <a:ext cx="2742858" cy="295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20000" y="2325720"/>
            <a:ext cx="3514285" cy="295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72380" y="2325720"/>
            <a:ext cx="3219047" cy="295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20000" y="3517376"/>
            <a:ext cx="2742857" cy="305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20000" y="4098904"/>
            <a:ext cx="3819047" cy="295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2023-07-12T07:25:36Z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