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76675" y="2132965"/>
            <a:ext cx="4438015" cy="1050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83615" y="3573145"/>
            <a:ext cx="10316210" cy="906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96190" y="1667789"/>
            <a:ext cx="685714" cy="305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58095" y="1667789"/>
            <a:ext cx="371428" cy="305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34285" y="2296859"/>
            <a:ext cx="390476" cy="238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15238" y="2296859"/>
            <a:ext cx="380952" cy="238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48280" y="3611880"/>
            <a:ext cx="323215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09005" y="3611880"/>
            <a:ext cx="320675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396095" y="3611880"/>
            <a:ext cx="329565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748280" y="4317365"/>
            <a:ext cx="323850" cy="20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79415" y="4317365"/>
            <a:ext cx="335915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396095" y="4317365"/>
            <a:ext cx="34290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4285" y="1743636"/>
            <a:ext cx="400000" cy="22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05714" y="1743636"/>
            <a:ext cx="371428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67619" y="1743636"/>
            <a:ext cx="390476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34820" y="2127250"/>
            <a:ext cx="1846580" cy="221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62905" y="2188210"/>
            <a:ext cx="1866265" cy="2204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82610" y="2116455"/>
            <a:ext cx="1344930" cy="164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803765" y="2177415"/>
            <a:ext cx="1597660" cy="164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91" r="19556" b="23411"/>
          <a:stretch>
            <a:fillRect/>
          </a:stretch>
        </p:blipFill>
        <p:spPr>
          <a:xfrm>
            <a:off x="720090" y="1557020"/>
            <a:ext cx="8688070" cy="115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01"/>
          <a:stretch>
            <a:fillRect/>
          </a:stretch>
        </p:blipFill>
        <p:spPr>
          <a:xfrm>
            <a:off x="720090" y="972185"/>
            <a:ext cx="10800080" cy="58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734195"/>
            <a:ext cx="2752380" cy="304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2277260"/>
            <a:ext cx="2609523" cy="304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3" t="25791"/>
          <a:stretch>
            <a:fillRect/>
          </a:stretch>
        </p:blipFill>
        <p:spPr>
          <a:xfrm>
            <a:off x="8832215" y="1557020"/>
            <a:ext cx="2687955" cy="168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84445"/>
            <a:ext cx="10800000" cy="22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323" y="2828847"/>
            <a:ext cx="1980952" cy="2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9847" y="3372329"/>
            <a:ext cx="5019047" cy="2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97" r="13323"/>
          <a:stretch>
            <a:fillRect/>
          </a:stretch>
        </p:blipFill>
        <p:spPr>
          <a:xfrm>
            <a:off x="767080" y="1061085"/>
            <a:ext cx="9361170" cy="53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27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6187" y="1754017"/>
            <a:ext cx="3209523" cy="28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9520" y="2326704"/>
            <a:ext cx="2142857" cy="29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47615" y="2307614"/>
            <a:ext cx="1990476" cy="29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9044" y="2861211"/>
            <a:ext cx="3771428" cy="29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57139" y="2851666"/>
            <a:ext cx="3523809" cy="29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9520" y="3414809"/>
            <a:ext cx="1485714" cy="29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95235" y="3395719"/>
            <a:ext cx="1790476" cy="305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2023-07-12T14:03:02Z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