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210" y="2992120"/>
            <a:ext cx="7306945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1773652"/>
            <a:ext cx="390476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1773652"/>
            <a:ext cx="400000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000" y="1773652"/>
            <a:ext cx="380952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2380" y="1773652"/>
            <a:ext cx="390477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15238" y="2422609"/>
            <a:ext cx="390476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67619" y="2422609"/>
            <a:ext cx="390476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24761" y="2422609"/>
            <a:ext cx="390476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77142" y="2422609"/>
            <a:ext cx="390476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1125"/>
            <a:ext cx="10800000" cy="26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7339330" y="3518535"/>
            <a:ext cx="342709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2063115" y="4131310"/>
            <a:ext cx="327469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7339330" y="4183380"/>
            <a:ext cx="398970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2082165" y="4856480"/>
            <a:ext cx="393001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7339330" y="4822190"/>
            <a:ext cx="330327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3032064"/>
            <a:ext cx="2742857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8571" y="3041602"/>
            <a:ext cx="809522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623379"/>
            <a:ext cx="2609523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8571" y="3594767"/>
            <a:ext cx="809522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5725" y="4127500"/>
            <a:ext cx="91249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2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20000" y="2516336"/>
            <a:ext cx="1838095" cy="28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0000" y="3108011"/>
            <a:ext cx="2009523" cy="2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81215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808948" y="4543646"/>
            <a:ext cx="4638095" cy="3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532758" y="5163033"/>
            <a:ext cx="1828571" cy="28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3637520" y="5163033"/>
            <a:ext cx="1723809" cy="27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6837520" y="5153504"/>
            <a:ext cx="1085714" cy="28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532758" y="5753832"/>
            <a:ext cx="2228571" cy="3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6808948" y="5772890"/>
            <a:ext cx="1838095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auto">
          <a:xfrm>
            <a:off x="6818472" y="6373219"/>
            <a:ext cx="3942857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