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5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63470" y="2959100"/>
            <a:ext cx="7465060" cy="9391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39047" y="1705695"/>
            <a:ext cx="380952" cy="23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91428" y="1705695"/>
            <a:ext cx="228571" cy="23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72380" y="1705695"/>
            <a:ext cx="371428" cy="23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20000" y="2305992"/>
            <a:ext cx="400000" cy="23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62857" y="2305992"/>
            <a:ext cx="390476" cy="23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72380" y="2305992"/>
            <a:ext cx="390477" cy="23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571" y="2891404"/>
            <a:ext cx="1828571" cy="305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4285" y="2891404"/>
            <a:ext cx="1838095" cy="305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58095" y="3445262"/>
            <a:ext cx="2904761" cy="296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34285" y="3445262"/>
            <a:ext cx="2914285" cy="296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2278136"/>
            <a:ext cx="2295238" cy="305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2840633"/>
            <a:ext cx="1990476" cy="295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3422197"/>
            <a:ext cx="961904" cy="238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15238" y="3403130"/>
            <a:ext cx="333333" cy="286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05714" y="3958240"/>
            <a:ext cx="1685714" cy="295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5714" y="4502060"/>
            <a:ext cx="2761904" cy="295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0000" y="1734885"/>
            <a:ext cx="1838095" cy="305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0000" y="2278441"/>
            <a:ext cx="3219047" cy="295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0000" y="3422770"/>
            <a:ext cx="1838095" cy="305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34285" y="3451378"/>
            <a:ext cx="961904" cy="238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29523" y="3966326"/>
            <a:ext cx="3819047" cy="295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