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1825" y="2966720"/>
            <a:ext cx="58483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4285" y="1686865"/>
            <a:ext cx="390476" cy="23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77142" y="1686865"/>
            <a:ext cx="380952" cy="23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0000" y="1686865"/>
            <a:ext cx="390476" cy="23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16795" y="2098675"/>
            <a:ext cx="1848485" cy="187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94225" y="2201545"/>
            <a:ext cx="1684655" cy="254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9335" y="2315210"/>
            <a:ext cx="1977390" cy="248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313420" y="2156460"/>
            <a:ext cx="1482725" cy="167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523" y="1622002"/>
            <a:ext cx="342857" cy="21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0000" y="1622002"/>
            <a:ext cx="342857" cy="21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24761" y="1622002"/>
            <a:ext cx="352380" cy="21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15238" y="1622002"/>
            <a:ext cx="352380" cy="21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29523" y="2176416"/>
            <a:ext cx="342857" cy="200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39047" y="2176416"/>
            <a:ext cx="304761" cy="200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24761" y="2176416"/>
            <a:ext cx="342858" cy="200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15238" y="2176416"/>
            <a:ext cx="342857" cy="200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29523" y="2721271"/>
            <a:ext cx="352380" cy="21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520000" y="2721271"/>
            <a:ext cx="352380" cy="21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824761" y="2711712"/>
            <a:ext cx="342858" cy="219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415238" y="2711712"/>
            <a:ext cx="342857" cy="219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86580" y="1819910"/>
            <a:ext cx="2644140" cy="212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44760" y="1819910"/>
            <a:ext cx="1611630" cy="288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9177142" y="4021288"/>
            <a:ext cx="295238" cy="238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329523" y="4145165"/>
            <a:ext cx="295238" cy="238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2307807"/>
            <a:ext cx="2742857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2870754"/>
            <a:ext cx="4133333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2324380"/>
            <a:ext cx="2742857" cy="2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867238"/>
            <a:ext cx="4723809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2023-07-12T07:25:04Z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