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3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5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04535"/>
            <a:ext cx="10800000" cy="232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070" y="2781300"/>
            <a:ext cx="337566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536180" y="3174365"/>
            <a:ext cx="337566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2857" y="1839969"/>
            <a:ext cx="200000" cy="209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53333" y="2803320"/>
            <a:ext cx="285714" cy="200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3385145"/>
            <a:ext cx="285714" cy="143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39047" y="3385145"/>
            <a:ext cx="285715" cy="143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91428" y="3385145"/>
            <a:ext cx="276190" cy="143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77142" y="4319882"/>
            <a:ext cx="200000" cy="219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62857" y="4329420"/>
            <a:ext cx="200000" cy="219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089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637155"/>
            <a:ext cx="7445375" cy="139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00952" y="3984675"/>
            <a:ext cx="400000" cy="34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67619" y="3984675"/>
            <a:ext cx="400000" cy="34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77142" y="4594837"/>
            <a:ext cx="409523" cy="34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00952" y="4613904"/>
            <a:ext cx="228571" cy="257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780665"/>
            <a:ext cx="2620010" cy="226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4905398"/>
            <a:ext cx="409523" cy="34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86666" y="4905398"/>
            <a:ext cx="400000" cy="34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86666" y="4905398"/>
            <a:ext cx="400000" cy="34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86666" y="4905398"/>
            <a:ext cx="409523" cy="34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96190" y="4905398"/>
            <a:ext cx="399999" cy="34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2926340"/>
            <a:ext cx="2580952" cy="3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3498342"/>
            <a:ext cx="2580952" cy="3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4060811"/>
            <a:ext cx="4047619" cy="3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4285" y="1124605"/>
            <a:ext cx="228571" cy="247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288221"/>
            <a:ext cx="3514285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860491"/>
            <a:ext cx="2123809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423223"/>
            <a:ext cx="1323809" cy="31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39047" y="3423223"/>
            <a:ext cx="1895238" cy="32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142" y="1687185"/>
            <a:ext cx="752380" cy="324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48571" y="2297476"/>
            <a:ext cx="380952" cy="324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91428" y="4137886"/>
            <a:ext cx="238095" cy="24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91428" y="4137886"/>
            <a:ext cx="219047" cy="24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1428" y="1095816"/>
            <a:ext cx="580952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6666" y="1105340"/>
            <a:ext cx="228572" cy="247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77142" y="1714897"/>
            <a:ext cx="219047" cy="247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91428" y="2324454"/>
            <a:ext cx="238095" cy="247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91428" y="2934011"/>
            <a:ext cx="409523" cy="247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05714" y="4381710"/>
            <a:ext cx="380952" cy="266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39047" y="4381710"/>
            <a:ext cx="380952" cy="266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24761" y="4381710"/>
            <a:ext cx="390476" cy="266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72615" y="5153025"/>
            <a:ext cx="37147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01080" y="5238750"/>
            <a:ext cx="333375" cy="9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681085" y="5153025"/>
            <a:ext cx="37211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802263"/>
            <a:ext cx="304762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67619" y="2403488"/>
            <a:ext cx="304762" cy="24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0000" y="2976083"/>
            <a:ext cx="352380" cy="334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67619" y="3625025"/>
            <a:ext cx="304762" cy="24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67619" y="4235793"/>
            <a:ext cx="304762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9523" y="1743580"/>
            <a:ext cx="400000" cy="34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4625"/>
            <a:ext cx="10800000" cy="3064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056567" y="2962811"/>
            <a:ext cx="400000" cy="343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24761" y="1734360"/>
            <a:ext cx="400000" cy="352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285" y="2992256"/>
            <a:ext cx="400000" cy="343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53333" y="4383565"/>
            <a:ext cx="409523" cy="343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3601954"/>
            <a:ext cx="352380" cy="33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3601954"/>
            <a:ext cx="352380" cy="33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76515"/>
            <a:ext cx="10800000" cy="237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161329" y="6079325"/>
            <a:ext cx="228571" cy="2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4685139" y="6079325"/>
            <a:ext cx="228571" cy="2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7570853" y="6079325"/>
            <a:ext cx="228572" cy="2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0275615" y="6079325"/>
            <a:ext cx="228571" cy="2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2380" y="3462523"/>
            <a:ext cx="742857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39047" y="3462523"/>
            <a:ext cx="380952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39047" y="3462523"/>
            <a:ext cx="752380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450" y="4121600"/>
            <a:ext cx="10800000" cy="215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3510545" y="5790968"/>
            <a:ext cx="742857" cy="32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7034354" y="5790968"/>
            <a:ext cx="380952" cy="32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0358164" y="5790968"/>
            <a:ext cx="752380" cy="32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3699032"/>
            <a:ext cx="352380" cy="333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00952" y="3699032"/>
            <a:ext cx="352380" cy="333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58095" y="3699032"/>
            <a:ext cx="352380" cy="32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53333" y="4461838"/>
            <a:ext cx="352380" cy="333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2023-07-12T12:28:32Z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