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22600" y="2060575"/>
            <a:ext cx="6163310" cy="843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51405" y="3644900"/>
            <a:ext cx="75057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3225810"/>
            <a:ext cx="219047" cy="23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24761" y="3225810"/>
            <a:ext cx="209523" cy="23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24761" y="3225810"/>
            <a:ext cx="209523" cy="23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15238" y="3225810"/>
            <a:ext cx="219047" cy="23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72380" y="3225810"/>
            <a:ext cx="219047" cy="23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72380" y="3225810"/>
            <a:ext cx="219047" cy="23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72380" y="3225810"/>
            <a:ext cx="219047" cy="23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72380" y="3225810"/>
            <a:ext cx="219047" cy="23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005714" y="3225810"/>
            <a:ext cx="371427" cy="23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081904" y="3225810"/>
            <a:ext cx="209523" cy="23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872380" y="3225810"/>
            <a:ext cx="219047" cy="23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605714" y="3225810"/>
            <a:ext cx="371428" cy="23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3333" y="1744920"/>
            <a:ext cx="1914285" cy="267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53333" y="2346081"/>
            <a:ext cx="1409523" cy="24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24761" y="2346081"/>
            <a:ext cx="1419047" cy="24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96190" y="2851819"/>
            <a:ext cx="200000" cy="219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58095" y="2851819"/>
            <a:ext cx="200000" cy="209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62857" y="2889988"/>
            <a:ext cx="1971428" cy="32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272380" y="2889988"/>
            <a:ext cx="1971427" cy="32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53333" y="3500691"/>
            <a:ext cx="1409523" cy="267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53333" y="4101851"/>
            <a:ext cx="1409523" cy="24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234285" y="4101851"/>
            <a:ext cx="1409523" cy="24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320000" y="4598047"/>
            <a:ext cx="200000" cy="209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272380" y="4598047"/>
            <a:ext cx="200000" cy="209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662857" y="4645758"/>
            <a:ext cx="1971428" cy="314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272380" y="4645758"/>
            <a:ext cx="1971427" cy="314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92"/>
          <a:stretch>
            <a:fillRect/>
          </a:stretch>
        </p:blipFill>
        <p:spPr>
          <a:xfrm>
            <a:off x="695325" y="5000625"/>
            <a:ext cx="10800080" cy="8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8"/>
          <a:stretch>
            <a:fillRect/>
          </a:stretch>
        </p:blipFill>
        <p:spPr>
          <a:xfrm>
            <a:off x="720090" y="1053015"/>
            <a:ext cx="10800080" cy="394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9605" y="2564765"/>
            <a:ext cx="3055620" cy="851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76135" y="2564765"/>
            <a:ext cx="2917190" cy="923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91428" y="3985737"/>
            <a:ext cx="1790476" cy="26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377142" y="3985737"/>
            <a:ext cx="1266666" cy="26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129523" y="4586578"/>
            <a:ext cx="1323809" cy="247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986666" y="4586578"/>
            <a:ext cx="1314285" cy="247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234285" y="4586578"/>
            <a:ext cx="1266666" cy="247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005714" y="4586578"/>
            <a:ext cx="1257142" cy="247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7619" y="1802252"/>
            <a:ext cx="219047" cy="229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58095" y="1802252"/>
            <a:ext cx="219047" cy="229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77142" y="1802252"/>
            <a:ext cx="219047" cy="23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77142" y="1802252"/>
            <a:ext cx="219047" cy="23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15238" y="2498901"/>
            <a:ext cx="200000" cy="23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05714" y="2498901"/>
            <a:ext cx="219047" cy="23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48571" y="2498901"/>
            <a:ext cx="219047" cy="23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472380" y="2498901"/>
            <a:ext cx="380952" cy="23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558095" y="3147834"/>
            <a:ext cx="219047" cy="23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253333" y="3147834"/>
            <a:ext cx="219047" cy="23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653333" y="3147834"/>
            <a:ext cx="371427" cy="23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348571" y="3787224"/>
            <a:ext cx="219047" cy="23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139047" y="3787224"/>
            <a:ext cx="219047" cy="23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872380" y="3787224"/>
            <a:ext cx="371428" cy="23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2023-07-12T07:49:31Z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