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9" r:id="rId4"/>
    <p:sldId id="368" r:id="rId5"/>
    <p:sldId id="367" r:id="rId6"/>
    <p:sldId id="366" r:id="rId7"/>
    <p:sldId id="365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0570" y="2976245"/>
            <a:ext cx="56102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2690" y="3357880"/>
            <a:ext cx="36195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20000" y="3386669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81904" y="3386669"/>
            <a:ext cx="371428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76895" y="3357880"/>
            <a:ext cx="336550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24761" y="3386669"/>
            <a:ext cx="219047" cy="22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53333" y="3386669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989580" y="3357880"/>
            <a:ext cx="29718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8688070" y="3357880"/>
            <a:ext cx="29718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animBg="1"/>
      <p:bldP spid="2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803513"/>
            <a:ext cx="2142857" cy="296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376971"/>
            <a:ext cx="2609523" cy="296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772376"/>
            <a:ext cx="2142857" cy="28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334546"/>
            <a:ext cx="3819047" cy="295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052645"/>
            <a:ext cx="10800000" cy="28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132" y="1787196"/>
            <a:ext cx="2133333" cy="295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132" y="2369113"/>
            <a:ext cx="1990476" cy="30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24280" y="2950845"/>
            <a:ext cx="3437890" cy="1120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5" y="2404207"/>
            <a:ext cx="2123809" cy="31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4285" y="2996187"/>
            <a:ext cx="2600000" cy="29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6"/>
          <a:stretch>
            <a:fillRect/>
          </a:stretch>
        </p:blipFill>
        <p:spPr>
          <a:xfrm>
            <a:off x="1631315" y="4552315"/>
            <a:ext cx="8928825" cy="176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593129" y="4819844"/>
            <a:ext cx="3247619" cy="296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593129" y="5403081"/>
            <a:ext cx="1857142" cy="305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593129" y="5986317"/>
            <a:ext cx="5333333" cy="305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