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6530" y="2913380"/>
            <a:ext cx="6758305" cy="1030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756483"/>
            <a:ext cx="1838095" cy="29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340062"/>
            <a:ext cx="3371428" cy="29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2954377"/>
            <a:ext cx="1838095" cy="304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34285" y="2954377"/>
            <a:ext cx="1838095" cy="304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4761" y="3545277"/>
            <a:ext cx="2914285" cy="29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43809" y="3545277"/>
            <a:ext cx="2914285" cy="29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3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9523" y="2362603"/>
            <a:ext cx="1838095" cy="29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9047" y="2943608"/>
            <a:ext cx="5552380" cy="29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29523" y="4762822"/>
            <a:ext cx="1685714" cy="304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500952" y="4762822"/>
            <a:ext cx="1838095" cy="304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48571" y="5324779"/>
            <a:ext cx="6761905" cy="304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3024674"/>
            <a:ext cx="1695238" cy="30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29523" y="3024674"/>
            <a:ext cx="1838095" cy="30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5238" y="3607060"/>
            <a:ext cx="4266666" cy="29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39047" y="3607060"/>
            <a:ext cx="4419047" cy="29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0000" y="1812418"/>
            <a:ext cx="4133333" cy="296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0000" y="2375880"/>
            <a:ext cx="1980952" cy="305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0000" y="2948892"/>
            <a:ext cx="6371428" cy="305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