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42845" y="2914650"/>
            <a:ext cx="730567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15555" y="1821180"/>
            <a:ext cx="697865" cy="37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06030" y="2346325"/>
            <a:ext cx="680085" cy="230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100952" y="2395281"/>
            <a:ext cx="571428" cy="257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67430" y="2796540"/>
            <a:ext cx="708660" cy="33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615555" y="2724785"/>
            <a:ext cx="697230" cy="31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348571" y="2700952"/>
            <a:ext cx="304761" cy="257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1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58095" y="1764054"/>
            <a:ext cx="390476" cy="238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81904" y="1764054"/>
            <a:ext cx="390476" cy="238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05714" y="1764054"/>
            <a:ext cx="380952" cy="238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9523" y="1764054"/>
            <a:ext cx="380952" cy="238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27125" y="2348865"/>
            <a:ext cx="1659890" cy="1351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863340" y="2277110"/>
            <a:ext cx="1495425" cy="1511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527800" y="2204720"/>
            <a:ext cx="1463040" cy="1465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336405" y="2231390"/>
            <a:ext cx="1462405" cy="1468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264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2578454"/>
            <a:ext cx="2123809" cy="30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7125" y="3138805"/>
            <a:ext cx="2142490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4310036"/>
            <a:ext cx="2142857" cy="295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43809" y="4310036"/>
            <a:ext cx="2142857" cy="295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05714" y="4910883"/>
            <a:ext cx="809523" cy="295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53333" y="4910883"/>
            <a:ext cx="800000" cy="295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2532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9523" y="1950954"/>
            <a:ext cx="4733333" cy="305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0476" y="2562569"/>
            <a:ext cx="2142857" cy="29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0000" y="3164627"/>
            <a:ext cx="6971428" cy="305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2023-07-10T05:11:14Z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