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62" r:id="rId3"/>
    <p:sldId id="368" r:id="rId4"/>
    <p:sldId id="367" r:id="rId5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4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59050" y="2867660"/>
            <a:ext cx="7073900" cy="11220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2632681"/>
            <a:ext cx="228571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72380" y="2632681"/>
            <a:ext cx="21904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05714" y="2632681"/>
            <a:ext cx="21904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39047" y="2632681"/>
            <a:ext cx="228571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81904" y="2632681"/>
            <a:ext cx="209523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15238" y="2632681"/>
            <a:ext cx="21904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167619" y="3167153"/>
            <a:ext cx="323809" cy="209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39047" y="3319860"/>
            <a:ext cx="219047" cy="22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872380" y="3310316"/>
            <a:ext cx="21904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05714" y="3310316"/>
            <a:ext cx="21904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739047" y="3310316"/>
            <a:ext cx="21904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672380" y="3310316"/>
            <a:ext cx="21904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615238" y="3319860"/>
            <a:ext cx="219047" cy="22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862857" y="3997494"/>
            <a:ext cx="371428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786666" y="3997494"/>
            <a:ext cx="390476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739047" y="3997494"/>
            <a:ext cx="371428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653333" y="3997494"/>
            <a:ext cx="390476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596190" y="3997494"/>
            <a:ext cx="390476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529523" y="3997494"/>
            <a:ext cx="39047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720000" y="4837379"/>
            <a:ext cx="21904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139047" y="4837379"/>
            <a:ext cx="1400000" cy="267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58095" y="3174000"/>
            <a:ext cx="219047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10476" y="3174000"/>
            <a:ext cx="219047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2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8748571" y="5115450"/>
            <a:ext cx="723809" cy="28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948571" y="2154554"/>
            <a:ext cx="733333" cy="295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39047" y="2888516"/>
            <a:ext cx="600000" cy="29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48571" y="2888516"/>
            <a:ext cx="638095" cy="305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34285" y="3374797"/>
            <a:ext cx="628571" cy="29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24761" y="3870612"/>
            <a:ext cx="638096" cy="29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48571" y="3861077"/>
            <a:ext cx="638095" cy="314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2023-07-12T14:00:38Z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