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2397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9523" y="2057813"/>
            <a:ext cx="219047" cy="257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05714" y="2057813"/>
            <a:ext cx="304761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58095" y="2057813"/>
            <a:ext cx="228571" cy="257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48571" y="2057813"/>
            <a:ext cx="400001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77142" y="3381744"/>
            <a:ext cx="228571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53333" y="3372219"/>
            <a:ext cx="304761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15238" y="3381744"/>
            <a:ext cx="219047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96190" y="3381744"/>
            <a:ext cx="409523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81904" y="3381744"/>
            <a:ext cx="228572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139047" y="3381744"/>
            <a:ext cx="228571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81904" y="5000940"/>
            <a:ext cx="228571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367619" y="5000940"/>
            <a:ext cx="295238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920000" y="5000940"/>
            <a:ext cx="219047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700952" y="5000940"/>
            <a:ext cx="409523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062857" y="3537507"/>
            <a:ext cx="228572" cy="2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48571" y="3537507"/>
            <a:ext cx="304761" cy="23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00952" y="3537507"/>
            <a:ext cx="228571" cy="2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91428" y="3537507"/>
            <a:ext cx="400000" cy="2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04070" y="3345180"/>
            <a:ext cx="744220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30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853295"/>
            <a:ext cx="1942857" cy="314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2425188"/>
            <a:ext cx="3952380" cy="30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46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232892"/>
            <a:ext cx="2409523" cy="314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2804572"/>
            <a:ext cx="1819047" cy="29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3385780"/>
            <a:ext cx="1952380" cy="3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406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3806" y="3111909"/>
            <a:ext cx="2247619" cy="314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3806" y="3683927"/>
            <a:ext cx="2409523" cy="314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3806" y="4255945"/>
            <a:ext cx="8190476" cy="324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051368"/>
            <a:ext cx="1942857" cy="305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2614932"/>
            <a:ext cx="2114285" cy="315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2325"/>
            <a:ext cx="10800000" cy="2706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685139" y="4677665"/>
            <a:ext cx="2419047" cy="295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694663" y="5230335"/>
            <a:ext cx="2752380" cy="31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746041"/>
            <a:ext cx="3714285" cy="30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338517"/>
            <a:ext cx="1942857" cy="30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2892768"/>
            <a:ext cx="2123809" cy="31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9523" y="2892768"/>
            <a:ext cx="1895238" cy="32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1190" y="2174240"/>
            <a:ext cx="63182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20000" y="2288544"/>
            <a:ext cx="380952" cy="286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72380" y="2889576"/>
            <a:ext cx="723809" cy="31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34285" y="2889576"/>
            <a:ext cx="1400000" cy="33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91428" y="2889576"/>
            <a:ext cx="1085713" cy="31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05714" y="4158419"/>
            <a:ext cx="409523" cy="248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96190" y="4778531"/>
            <a:ext cx="400000" cy="248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15238" y="4778531"/>
            <a:ext cx="390476" cy="248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2857" y="1134008"/>
            <a:ext cx="399999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0000" y="1753451"/>
            <a:ext cx="228571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77142" y="1753451"/>
            <a:ext cx="228571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00952" y="1753451"/>
            <a:ext cx="219047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62857" y="2363364"/>
            <a:ext cx="228571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81904" y="2363364"/>
            <a:ext cx="228571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81904" y="2363364"/>
            <a:ext cx="219047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43809" y="2982806"/>
            <a:ext cx="228571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39047" y="2982806"/>
            <a:ext cx="219047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64385" y="4431665"/>
            <a:ext cx="36068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61330" y="4441190"/>
            <a:ext cx="34925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046845" y="4441190"/>
            <a:ext cx="34925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87880" y="5203190"/>
            <a:ext cx="33718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48630" y="5248275"/>
            <a:ext cx="333375" cy="22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034145" y="5288915"/>
            <a:ext cx="333375" cy="180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1849843"/>
            <a:ext cx="409523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72380" y="1849843"/>
            <a:ext cx="409523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1904" y="3080733"/>
            <a:ext cx="219047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15238" y="3080733"/>
            <a:ext cx="228571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39047" y="3080733"/>
            <a:ext cx="228571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72380" y="3700949"/>
            <a:ext cx="228571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15238" y="3700949"/>
            <a:ext cx="228571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29523" y="3700949"/>
            <a:ext cx="228571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62857" y="4531084"/>
            <a:ext cx="409523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739047" y="4531084"/>
            <a:ext cx="228572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3333" y="1668200"/>
            <a:ext cx="400000" cy="343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15238" y="4157354"/>
            <a:ext cx="400000" cy="343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2029234"/>
            <a:ext cx="400000" cy="352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39047" y="3248387"/>
            <a:ext cx="399999" cy="352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4761" y="4477064"/>
            <a:ext cx="400000" cy="342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829354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38" y="1829354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1829354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67619" y="1829354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2439029"/>
            <a:ext cx="400000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15238" y="2439029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29523" y="2439029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86666" y="2439029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00952" y="3048704"/>
            <a:ext cx="390476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15238" y="3048704"/>
            <a:ext cx="400000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29523" y="3048704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67619" y="3048704"/>
            <a:ext cx="409523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1052830"/>
            <a:ext cx="10934700" cy="410273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7320280" y="3481705"/>
            <a:ext cx="10795" cy="124333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9203055" y="3429000"/>
            <a:ext cx="1789430" cy="12960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H="1">
            <a:off x="9264015" y="3500755"/>
            <a:ext cx="1811020" cy="12242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7619" y="4370117"/>
            <a:ext cx="600000" cy="2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05714" y="4370117"/>
            <a:ext cx="619047" cy="26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62857" y="4370117"/>
            <a:ext cx="600000" cy="2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00952" y="4370117"/>
            <a:ext cx="609523" cy="2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2023-07-12T12:57:09Z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