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79" r:id="rId7"/>
    <p:sldId id="377" r:id="rId8"/>
    <p:sldId id="376" r:id="rId9"/>
    <p:sldId id="375" r:id="rId10"/>
    <p:sldId id="374" r:id="rId11"/>
    <p:sldId id="373" r:id="rId12"/>
    <p:sldId id="372" r:id="rId13"/>
    <p:sldId id="371" r:id="rId14"/>
    <p:sldId id="370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4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image" Target="../media/image19.png"/><Relationship Id="rId4" Type="http://schemas.openxmlformats.org/officeDocument/2006/relationships/tags" Target="../tags/tag9.xml"/><Relationship Id="rId3" Type="http://schemas.openxmlformats.org/officeDocument/2006/relationships/image" Target="../media/image18.png"/><Relationship Id="rId2" Type="http://schemas.openxmlformats.org/officeDocument/2006/relationships/tags" Target="../tags/tag8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11.png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421070"/>
            <a:ext cx="10800000" cy="2421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0952" y="3355032"/>
            <a:ext cx="761904" cy="24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15238" y="3355032"/>
            <a:ext cx="771428" cy="24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77142" y="3355032"/>
            <a:ext cx="771428" cy="24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91428" y="3355032"/>
            <a:ext cx="771428" cy="24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4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729523" y="2762931"/>
            <a:ext cx="742857" cy="247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24761" y="2762931"/>
            <a:ext cx="752380" cy="247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10476" y="2762931"/>
            <a:ext cx="752380" cy="247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158095" y="2762931"/>
            <a:ext cx="771428" cy="247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1701165"/>
            <a:ext cx="1340485" cy="1430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81904" y="4512492"/>
            <a:ext cx="238095" cy="248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96190" y="4512492"/>
            <a:ext cx="228571" cy="248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0000" y="4512492"/>
            <a:ext cx="238095" cy="248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85" y="836930"/>
            <a:ext cx="9944100" cy="270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515" y="3284855"/>
            <a:ext cx="10073640" cy="1714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15415" y="5301615"/>
            <a:ext cx="9199880" cy="145415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 flipV="1">
            <a:off x="2262505" y="4869180"/>
            <a:ext cx="7361555" cy="4324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>
            <a:off x="4583430" y="4941570"/>
            <a:ext cx="72390" cy="36004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>
            <a:off x="7536180" y="4869180"/>
            <a:ext cx="2376170" cy="43180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9"/>
            </p:custDataLst>
          </p:nvPr>
        </p:nvCxnSpPr>
        <p:spPr>
          <a:xfrm>
            <a:off x="2262505" y="5068570"/>
            <a:ext cx="4968240" cy="36004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1428" y="2791642"/>
            <a:ext cx="2276190" cy="323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2637155"/>
            <a:ext cx="1868805" cy="1782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3164389"/>
            <a:ext cx="3876190" cy="314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3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8571" y="2535829"/>
            <a:ext cx="4200000" cy="314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3448544"/>
            <a:ext cx="2885714" cy="31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3886702"/>
            <a:ext cx="2933333" cy="32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7142" y="4315335"/>
            <a:ext cx="6447619" cy="32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77142" y="4753493"/>
            <a:ext cx="7323809" cy="31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77142" y="5182125"/>
            <a:ext cx="3838095" cy="31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1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39047" y="1763633"/>
            <a:ext cx="200000" cy="24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29523" y="1763633"/>
            <a:ext cx="409523" cy="24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39047" y="1763633"/>
            <a:ext cx="419047" cy="24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39047" y="2974929"/>
            <a:ext cx="419047" cy="24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15238" y="3575807"/>
            <a:ext cx="400000" cy="257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91428" y="3575807"/>
            <a:ext cx="228572" cy="257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91428" y="4186224"/>
            <a:ext cx="390476" cy="24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329523" y="4787102"/>
            <a:ext cx="228571" cy="257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9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43809" y="1105511"/>
            <a:ext cx="228571" cy="257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53333" y="1715850"/>
            <a:ext cx="390476" cy="24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53333" y="1715850"/>
            <a:ext cx="409523" cy="24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77142" y="2316652"/>
            <a:ext cx="571428" cy="257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34285" y="2926991"/>
            <a:ext cx="228571" cy="24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43809" y="3527793"/>
            <a:ext cx="2028571" cy="305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139047" y="4138132"/>
            <a:ext cx="761904" cy="24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043809" y="5311127"/>
            <a:ext cx="666666" cy="31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110476" y="5311127"/>
            <a:ext cx="666666" cy="31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62857" y="1448765"/>
            <a:ext cx="228572" cy="247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34285" y="2297407"/>
            <a:ext cx="219047" cy="247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77142" y="2898132"/>
            <a:ext cx="228571" cy="247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72380" y="4080510"/>
            <a:ext cx="723809" cy="31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91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204535"/>
            <a:ext cx="10800000" cy="27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233084" y="2300078"/>
            <a:ext cx="400000" cy="343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233084" y="4000755"/>
            <a:ext cx="400000" cy="343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2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43809" y="1114983"/>
            <a:ext cx="400000" cy="343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43809" y="3793541"/>
            <a:ext cx="400000" cy="343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77142" y="1669196"/>
            <a:ext cx="399999" cy="343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1014095"/>
            <a:ext cx="10956290" cy="351917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348230" y="2971165"/>
            <a:ext cx="5692140" cy="96202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 flipV="1">
            <a:off x="2279650" y="3068955"/>
            <a:ext cx="2736215" cy="83820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>
            <a:off x="8040370" y="3068955"/>
            <a:ext cx="2807970" cy="79184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V="1">
            <a:off x="5015865" y="3068955"/>
            <a:ext cx="5688330" cy="8642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9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4285" y="3148228"/>
            <a:ext cx="228571" cy="24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29523" y="3138683"/>
            <a:ext cx="409523" cy="257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86666" y="3138683"/>
            <a:ext cx="390476" cy="257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53333" y="3138683"/>
            <a:ext cx="409523" cy="257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91428" y="3138683"/>
            <a:ext cx="228571" cy="257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86666" y="3148228"/>
            <a:ext cx="409523" cy="24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043809" y="3148228"/>
            <a:ext cx="371428" cy="24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110476" y="3148228"/>
            <a:ext cx="219047" cy="24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15238" y="3835458"/>
            <a:ext cx="228571" cy="24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729523" y="3835458"/>
            <a:ext cx="409523" cy="24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272380" y="3835458"/>
            <a:ext cx="400000" cy="24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158095" y="3835458"/>
            <a:ext cx="409523" cy="24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72380" y="3835458"/>
            <a:ext cx="228571" cy="24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586666" y="3835458"/>
            <a:ext cx="409523" cy="24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129523" y="3835458"/>
            <a:ext cx="380952" cy="24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0015238" y="3835458"/>
            <a:ext cx="400001" cy="24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NDFiYTU3ZjM2MzQzZDA2MjlmNjRjYzQyMmZjMDc1N2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