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8" r:id="rId4"/>
    <p:sldId id="366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76600" y="2971800"/>
            <a:ext cx="56388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67619" y="1800709"/>
            <a:ext cx="219047" cy="228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77142" y="2438911"/>
            <a:ext cx="219047" cy="238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120000" y="2438911"/>
            <a:ext cx="190476" cy="238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120000" y="3086639"/>
            <a:ext cx="228571" cy="247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339047" y="3086639"/>
            <a:ext cx="219047" cy="238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2960"/>
            <a:ext cx="10800000" cy="2458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1710476" y="5583545"/>
            <a:ext cx="333333" cy="314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7834285" y="5583545"/>
            <a:ext cx="333334" cy="314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auto">
          <a:xfrm>
            <a:off x="10053333" y="5583545"/>
            <a:ext cx="333333" cy="314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7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1767619" y="3138981"/>
            <a:ext cx="219047" cy="238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491428" y="3138981"/>
            <a:ext cx="219047" cy="238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043809" y="3138981"/>
            <a:ext cx="209523" cy="238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596190" y="3138981"/>
            <a:ext cx="209523" cy="238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1772920"/>
            <a:ext cx="2002790" cy="100457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8120" y="1772920"/>
            <a:ext cx="1548130" cy="101727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1900" y="1701165"/>
            <a:ext cx="1951355" cy="112585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48115" y="1772920"/>
            <a:ext cx="1797685" cy="1094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2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8095" y="1801243"/>
            <a:ext cx="333333" cy="314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58095" y="2449388"/>
            <a:ext cx="333333" cy="314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96190" y="3126128"/>
            <a:ext cx="295237" cy="23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96190" y="3774272"/>
            <a:ext cx="295237" cy="23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80890"/>
            <a:ext cx="10800000" cy="3829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279650" y="4293235"/>
            <a:ext cx="2848610" cy="64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2420620"/>
            <a:ext cx="3820160" cy="16986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280" y="2432050"/>
            <a:ext cx="3823970" cy="1687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OTUzM2U0ZWM0OGRkMTliYTc2OGQ0ZmM5NTE4ODFiYz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2023-07-12T07:37:04Z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