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8480" y="2818130"/>
            <a:ext cx="6035040" cy="12217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00952" y="1973142"/>
            <a:ext cx="333333" cy="209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62857" y="2402202"/>
            <a:ext cx="200000" cy="200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62857" y="2402202"/>
            <a:ext cx="190476" cy="200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645"/>
            <a:ext cx="10800000" cy="47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1425" y="1881441"/>
            <a:ext cx="1838095" cy="30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1100" y="2491105"/>
            <a:ext cx="4799965" cy="1047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71425" y="4367832"/>
            <a:ext cx="2285714" cy="28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0949" y="4958469"/>
            <a:ext cx="2914285" cy="295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415415" y="3861435"/>
            <a:ext cx="9793060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377229" y="4748635"/>
            <a:ext cx="4771428" cy="28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377229" y="5359309"/>
            <a:ext cx="1857142" cy="305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377315" y="5970270"/>
            <a:ext cx="5155565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6532880" y="5877560"/>
            <a:ext cx="258889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7142" y="1925984"/>
            <a:ext cx="219047" cy="238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10476" y="2364817"/>
            <a:ext cx="209523" cy="238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58095" y="2803649"/>
            <a:ext cx="228571" cy="238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62857" y="2813189"/>
            <a:ext cx="219047" cy="228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