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F5FD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4795" y="2867025"/>
            <a:ext cx="65817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95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34285" y="4612046"/>
            <a:ext cx="1980952" cy="28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1428" y="4612046"/>
            <a:ext cx="2142857" cy="28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20000" y="4612046"/>
            <a:ext cx="961904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39047" y="4592961"/>
            <a:ext cx="333333" cy="28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725516"/>
            <a:ext cx="3819047" cy="29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307345"/>
            <a:ext cx="2133333" cy="28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9523" y="2851021"/>
            <a:ext cx="5019047" cy="30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2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29523" y="4328449"/>
            <a:ext cx="5933333" cy="28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20000" y="4911802"/>
            <a:ext cx="2133333" cy="28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20000" y="5456903"/>
            <a:ext cx="8180952" cy="30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666" y="1726786"/>
            <a:ext cx="390476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0952" y="1726786"/>
            <a:ext cx="390476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24761" y="1726786"/>
            <a:ext cx="390476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77142" y="1726786"/>
            <a:ext cx="390476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8095" y="2357368"/>
            <a:ext cx="380952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10476" y="2357368"/>
            <a:ext cx="380952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62857" y="2357368"/>
            <a:ext cx="380952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77142" y="2357368"/>
            <a:ext cx="390476" cy="2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auto">
          <a:xfrm>
            <a:off x="5158095" y="2727058"/>
            <a:ext cx="342857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auto">
          <a:xfrm>
            <a:off x="7320000" y="2727058"/>
            <a:ext cx="352380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auto">
          <a:xfrm>
            <a:off x="4386666" y="3137207"/>
            <a:ext cx="342857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auto">
          <a:xfrm>
            <a:off x="8243809" y="3137207"/>
            <a:ext cx="200000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3567619" y="3547357"/>
            <a:ext cx="342857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8891428" y="3547357"/>
            <a:ext cx="352380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2815238" y="3947968"/>
            <a:ext cx="342857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700952" y="3947968"/>
            <a:ext cx="342857" cy="209843"/>
          </a:xfrm>
          <a:prstGeom prst="rect">
            <a:avLst/>
          </a:prstGeom>
          <a:solidFill>
            <a:srgbClr val="E3F5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761" y="1849147"/>
            <a:ext cx="390476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5238" y="1849147"/>
            <a:ext cx="371428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48571" y="1849147"/>
            <a:ext cx="390476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8260" y="2482215"/>
            <a:ext cx="1942465" cy="255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05375" y="2275840"/>
            <a:ext cx="1930400" cy="282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40140" y="2313305"/>
            <a:ext cx="1619250" cy="262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380" y="1258174"/>
            <a:ext cx="390476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1258174"/>
            <a:ext cx="380952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86666" y="1258174"/>
            <a:ext cx="390476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1705" y="1645920"/>
            <a:ext cx="1927860" cy="271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97325" y="1707515"/>
            <a:ext cx="1658620" cy="172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88660" y="1727835"/>
            <a:ext cx="1557020" cy="189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119745" y="1728470"/>
            <a:ext cx="2052320" cy="260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2207260" y="1988820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6167755" y="1988820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10128250" y="1988820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1646555" y="2770505"/>
            <a:ext cx="417195" cy="396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6167755" y="2770505"/>
            <a:ext cx="386080" cy="396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9984105" y="2770505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22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1425" y="2349135"/>
            <a:ext cx="2142857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14282" y="2349135"/>
            <a:ext cx="2276190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71425" y="2349135"/>
            <a:ext cx="1714285" cy="28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0949" y="2911583"/>
            <a:ext cx="6238095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54401"/>
            <a:ext cx="1990476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317348"/>
            <a:ext cx="2142857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865" y="2880360"/>
            <a:ext cx="4890770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316838"/>
            <a:ext cx="2142857" cy="30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889110"/>
            <a:ext cx="1990476" cy="295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451844"/>
            <a:ext cx="2609523" cy="295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OTUzM2U0ZWM0OGRkMTliYTc2OGQ0ZmM5NTE4ODFiYz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