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0385" y="2900680"/>
            <a:ext cx="8570595" cy="1056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2392264"/>
            <a:ext cx="733333" cy="30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3660017"/>
            <a:ext cx="733333" cy="28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980440"/>
            <a:ext cx="10800000" cy="4336393"/>
          </a:xfrm>
          <a:prstGeom prst="rect">
            <a:avLst/>
          </a:prstGeom>
        </p:spPr>
      </p:pic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6600190" y="2924810"/>
            <a:ext cx="4032250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V="1">
            <a:off x="6816090" y="2924810"/>
            <a:ext cx="2303780" cy="7924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V="1">
            <a:off x="8976360" y="2924810"/>
            <a:ext cx="1943735" cy="9359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1725" y="1125220"/>
            <a:ext cx="9987915" cy="281559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6600190" y="2708910"/>
            <a:ext cx="3959860" cy="5765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 flipV="1">
            <a:off x="6671945" y="2637155"/>
            <a:ext cx="1944370" cy="6483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 flipV="1">
            <a:off x="8759825" y="2853055"/>
            <a:ext cx="1728470" cy="4324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6930" y="1124585"/>
            <a:ext cx="3578225" cy="37528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/>
          <a:stretch>
            <a:fillRect/>
          </a:stretch>
        </p:blipFill>
        <p:spPr>
          <a:xfrm>
            <a:off x="4295865" y="972185"/>
            <a:ext cx="7224305" cy="436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2486886"/>
            <a:ext cx="723809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86666" y="3744528"/>
            <a:ext cx="5323809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86666" y="4354294"/>
            <a:ext cx="5323809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86666" y="4964060"/>
            <a:ext cx="5323809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H="1">
            <a:off x="1703070" y="3068955"/>
            <a:ext cx="360045" cy="4318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2063115" y="3068955"/>
            <a:ext cx="648335" cy="5041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H="1" flipV="1">
            <a:off x="2135505" y="3068955"/>
            <a:ext cx="1727835" cy="5759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1847215" y="2996565"/>
            <a:ext cx="1584325" cy="5765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2855595" y="2997200"/>
            <a:ext cx="575945" cy="5759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>
            <a:off x="3431540" y="2996565"/>
            <a:ext cx="575945" cy="6483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2023-07-12T14:11:51Z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