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6575" y="2876550"/>
            <a:ext cx="603885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30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2352266"/>
            <a:ext cx="1990476" cy="304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67619" y="2352266"/>
            <a:ext cx="2142857" cy="304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952521"/>
            <a:ext cx="7590476" cy="304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793648"/>
            <a:ext cx="2142857" cy="30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395553"/>
            <a:ext cx="1990476" cy="31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3007012"/>
            <a:ext cx="6542857" cy="296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86666" y="2315239"/>
            <a:ext cx="2142857" cy="304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2924937"/>
            <a:ext cx="2142857" cy="304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190" y="3534634"/>
            <a:ext cx="6990475" cy="295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2412911"/>
            <a:ext cx="2133333" cy="28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023628"/>
            <a:ext cx="2133333" cy="28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3615260"/>
            <a:ext cx="6695238" cy="29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773431"/>
            <a:ext cx="2142857" cy="29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384046"/>
            <a:ext cx="2142857" cy="29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2985119"/>
            <a:ext cx="5180952" cy="29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2023-07-12T07:26:10Z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