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33750" y="2947670"/>
            <a:ext cx="552450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34285" y="1791437"/>
            <a:ext cx="685714" cy="304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96190" y="2534647"/>
            <a:ext cx="219047" cy="24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43809" y="2496534"/>
            <a:ext cx="1380952" cy="304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8571" y="3211159"/>
            <a:ext cx="361904" cy="295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53333" y="3249272"/>
            <a:ext cx="219047" cy="238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272380" y="4078238"/>
            <a:ext cx="714285" cy="304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720000" y="4992958"/>
            <a:ext cx="228571" cy="228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481904" y="4954845"/>
            <a:ext cx="371428" cy="295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38" y="1838997"/>
            <a:ext cx="295238" cy="238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77142" y="2515446"/>
            <a:ext cx="333333" cy="314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15238" y="3258587"/>
            <a:ext cx="295238" cy="238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77142" y="3935036"/>
            <a:ext cx="333333" cy="314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24761" y="3295809"/>
            <a:ext cx="371428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10476" y="3295809"/>
            <a:ext cx="361904" cy="2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72380" y="3295809"/>
            <a:ext cx="371428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88860"/>
            <a:ext cx="10800000" cy="2162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799425" y="5446334"/>
            <a:ext cx="371428" cy="295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6104186" y="5436808"/>
            <a:ext cx="361904" cy="304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9866091" y="5436808"/>
            <a:ext cx="371428" cy="314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53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1904" y="1918522"/>
            <a:ext cx="219047" cy="239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OTUzM2U0ZWM0OGRkMTliYTc2OGQ0ZmM5NTE4ODFiYz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2023-07-12T07:40:29Z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