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8" r:id="rId5"/>
    <p:sldId id="367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5845" y="2971800"/>
            <a:ext cx="50196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3040390"/>
            <a:ext cx="390476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8571" y="3040390"/>
            <a:ext cx="380952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3809" y="3040390"/>
            <a:ext cx="390476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48571" y="3040390"/>
            <a:ext cx="390476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43809" y="3040390"/>
            <a:ext cx="390476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43809" y="3612295"/>
            <a:ext cx="390476" cy="22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48571" y="3612295"/>
            <a:ext cx="390476" cy="22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53333" y="3612295"/>
            <a:ext cx="380952" cy="22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77142" y="3612295"/>
            <a:ext cx="352380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43809" y="3612295"/>
            <a:ext cx="400000" cy="23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1052830"/>
            <a:ext cx="10800000" cy="323932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72995" y="2149475"/>
            <a:ext cx="6243320" cy="48768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4583430" y="2149475"/>
            <a:ext cx="4032885" cy="48768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4583430" y="2132965"/>
            <a:ext cx="2088515" cy="5041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V="1">
            <a:off x="4655820" y="2132965"/>
            <a:ext cx="4320540" cy="5041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8616315" y="2149475"/>
            <a:ext cx="2088515" cy="5041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V="1">
            <a:off x="2135505" y="3213100"/>
            <a:ext cx="6264910" cy="540385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 flipV="1">
            <a:off x="4450715" y="3284855"/>
            <a:ext cx="132715" cy="4406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4583430" y="3284855"/>
            <a:ext cx="2016760" cy="432435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>
            <a:off x="4583430" y="3284855"/>
            <a:ext cx="6336665" cy="432435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 flipH="1" flipV="1">
            <a:off x="8676640" y="3213100"/>
            <a:ext cx="155575" cy="504190"/>
          </a:xfrm>
          <a:prstGeom prst="line">
            <a:avLst/>
          </a:prstGeom>
          <a:ln w="19050">
            <a:solidFill>
              <a:srgbClr val="04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2172495"/>
            <a:ext cx="2133333" cy="30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715577"/>
            <a:ext cx="3209523" cy="29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49110"/>
            <a:ext cx="10800000" cy="2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99425" y="3963679"/>
            <a:ext cx="2133333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266091" y="3982734"/>
            <a:ext cx="2923809" cy="28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608948" y="4506751"/>
            <a:ext cx="3819047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6256567" y="4525807"/>
            <a:ext cx="2142857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6266091" y="5078407"/>
            <a:ext cx="5152380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238" y="1764624"/>
            <a:ext cx="380952" cy="2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57" y="1755074"/>
            <a:ext cx="380952" cy="24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86666" y="1755074"/>
            <a:ext cx="390477" cy="2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15238" y="2328055"/>
            <a:ext cx="390476" cy="2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53333" y="2328055"/>
            <a:ext cx="390476" cy="2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86666" y="2328055"/>
            <a:ext cx="390477" cy="2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"/>
          <a:stretch>
            <a:fillRect/>
          </a:stretch>
        </p:blipFill>
        <p:spPr>
          <a:xfrm>
            <a:off x="720090" y="972185"/>
            <a:ext cx="10784840" cy="241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1840846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1840846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58095" y="1840846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72380" y="1840846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81904" y="2432807"/>
            <a:ext cx="209523" cy="24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05714" y="2442355"/>
            <a:ext cx="190476" cy="22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62857" y="2432807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20000" y="2432807"/>
            <a:ext cx="219047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72380" y="2432807"/>
            <a:ext cx="219047" cy="24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305415" y="2432685"/>
            <a:ext cx="1285875" cy="80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344150" y="1196975"/>
            <a:ext cx="1342390" cy="123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2023-07-13T03:57:30Z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