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8" r:id="rId4"/>
    <p:sldId id="366" r:id="rId5"/>
    <p:sldId id="365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BBF0"/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image" Target="../media/image10.png"/><Relationship Id="rId1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71470" y="2938145"/>
            <a:ext cx="6448425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7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2653333" y="3320672"/>
            <a:ext cx="361904" cy="315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948571" y="3320672"/>
            <a:ext cx="695238" cy="315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577142" y="3320672"/>
            <a:ext cx="704761" cy="315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0215238" y="3320672"/>
            <a:ext cx="361904" cy="315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69175"/>
            <a:ext cx="10800000" cy="24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auto">
          <a:xfrm>
            <a:off x="4091428" y="4578698"/>
            <a:ext cx="333333" cy="314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auto">
          <a:xfrm>
            <a:off x="9881904" y="4578698"/>
            <a:ext cx="695238" cy="314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auto">
          <a:xfrm>
            <a:off x="5462857" y="5207270"/>
            <a:ext cx="352380" cy="314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7"/>
            </p:custDataLst>
          </p:nvPr>
        </p:nvSpPr>
        <p:spPr bwMode="auto">
          <a:xfrm>
            <a:off x="10043809" y="5207270"/>
            <a:ext cx="704761" cy="314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8"/>
            </p:custDataLst>
          </p:nvPr>
        </p:nvSpPr>
        <p:spPr bwMode="auto">
          <a:xfrm>
            <a:off x="4948571" y="5835841"/>
            <a:ext cx="361904" cy="304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9"/>
            </p:custDataLst>
          </p:nvPr>
        </p:nvSpPr>
        <p:spPr bwMode="auto">
          <a:xfrm>
            <a:off x="10720000" y="5835841"/>
            <a:ext cx="342857" cy="314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972000"/>
            <a:ext cx="10800000" cy="3475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3068955"/>
            <a:ext cx="616585" cy="5492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3745230"/>
            <a:ext cx="616585" cy="5492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 b="8659"/>
          <a:stretch>
            <a:fillRect/>
          </a:stretch>
        </p:blipFill>
        <p:spPr>
          <a:xfrm>
            <a:off x="7607935" y="3068955"/>
            <a:ext cx="671195" cy="5492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 b="8659"/>
          <a:stretch>
            <a:fillRect/>
          </a:stretch>
        </p:blipFill>
        <p:spPr>
          <a:xfrm>
            <a:off x="7607935" y="3745230"/>
            <a:ext cx="671195" cy="5492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40595" y="3068955"/>
            <a:ext cx="670560" cy="54229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40595" y="3752215"/>
            <a:ext cx="670560" cy="542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67715" y="1052830"/>
            <a:ext cx="10631170" cy="313499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2149475" y="2712720"/>
            <a:ext cx="4954905" cy="1003935"/>
          </a:xfrm>
          <a:prstGeom prst="line">
            <a:avLst/>
          </a:prstGeom>
          <a:ln w="19050">
            <a:solidFill>
              <a:srgbClr val="2EBB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3"/>
            </p:custDataLst>
          </p:nvPr>
        </p:nvCxnSpPr>
        <p:spPr>
          <a:xfrm flipH="1">
            <a:off x="1991360" y="2853055"/>
            <a:ext cx="2160270" cy="935990"/>
          </a:xfrm>
          <a:prstGeom prst="line">
            <a:avLst/>
          </a:prstGeom>
          <a:ln w="19050">
            <a:solidFill>
              <a:srgbClr val="2EBB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4"/>
            </p:custDataLst>
          </p:nvPr>
        </p:nvCxnSpPr>
        <p:spPr>
          <a:xfrm>
            <a:off x="7031990" y="2924810"/>
            <a:ext cx="3168650" cy="864235"/>
          </a:xfrm>
          <a:prstGeom prst="line">
            <a:avLst/>
          </a:prstGeom>
          <a:ln w="19050">
            <a:solidFill>
              <a:srgbClr val="2EBB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5"/>
            </p:custDataLst>
          </p:nvPr>
        </p:nvCxnSpPr>
        <p:spPr>
          <a:xfrm flipH="1">
            <a:off x="4224020" y="2924810"/>
            <a:ext cx="6192520" cy="791845"/>
          </a:xfrm>
          <a:prstGeom prst="line">
            <a:avLst/>
          </a:prstGeom>
          <a:ln w="19050">
            <a:solidFill>
              <a:srgbClr val="2EBB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645"/>
            <a:ext cx="10800000" cy="280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2552737"/>
            <a:ext cx="3504761" cy="305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3145131"/>
            <a:ext cx="3819047" cy="296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OTUzM2U0ZWM0OGRkMTliYTc2OGQ0ZmM5NTE4ODFiYz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2023-07-10T05:05:05Z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