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230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2857" y="1067392"/>
            <a:ext cx="380952" cy="257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10476" y="1076931"/>
            <a:ext cx="400000" cy="2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48571" y="1076931"/>
            <a:ext cx="409523" cy="2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35470" y="1461770"/>
            <a:ext cx="1628140" cy="184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06485" y="1482090"/>
            <a:ext cx="1739265" cy="177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2940" y="1501140"/>
            <a:ext cx="1570355" cy="168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88870" y="1522095"/>
            <a:ext cx="1609090" cy="173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439920" y="1484630"/>
            <a:ext cx="2008505" cy="274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4674" y="3759638"/>
            <a:ext cx="260277" cy="21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0556" y="3759638"/>
            <a:ext cx="268673" cy="21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58022" y="3768034"/>
            <a:ext cx="268672" cy="209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6520" y="4632960"/>
            <a:ext cx="1903730" cy="182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70680" y="4632960"/>
            <a:ext cx="2044065" cy="174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60235" y="4797425"/>
            <a:ext cx="2867025" cy="174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052645"/>
            <a:ext cx="10800000" cy="378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9370" y="3103662"/>
            <a:ext cx="2266666" cy="32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9370" y="3752356"/>
            <a:ext cx="2266666" cy="32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8894" y="4401050"/>
            <a:ext cx="8219047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434311"/>
            <a:ext cx="2904761" cy="31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3084227"/>
            <a:ext cx="4361904" cy="30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3159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1734914"/>
            <a:ext cx="2238095" cy="314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374403"/>
            <a:ext cx="2095238" cy="32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190" y="3013710"/>
            <a:ext cx="3647440" cy="1252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4666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3209534"/>
            <a:ext cx="2257142" cy="314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857174"/>
            <a:ext cx="2400000" cy="30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4504814"/>
            <a:ext cx="1809523" cy="27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48571" y="5123882"/>
            <a:ext cx="6276190" cy="32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08500"/>
            <a:ext cx="10800000" cy="472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9370" y="4613791"/>
            <a:ext cx="2104761" cy="3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8894" y="5242453"/>
            <a:ext cx="4676190" cy="3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2601994"/>
            <a:ext cx="2895238" cy="31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231114"/>
            <a:ext cx="3390476" cy="31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6190" y="2353871"/>
            <a:ext cx="190476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000" y="2353871"/>
            <a:ext cx="371427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00952" y="2363401"/>
            <a:ext cx="22857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20000" y="2973331"/>
            <a:ext cx="390476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91428" y="3583260"/>
            <a:ext cx="409523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05714" y="3583260"/>
            <a:ext cx="399999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91428" y="5069963"/>
            <a:ext cx="228571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86666" y="5069963"/>
            <a:ext cx="228571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91428" y="5069963"/>
            <a:ext cx="228571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615238" y="5069963"/>
            <a:ext cx="228571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1172017"/>
            <a:ext cx="371427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34285" y="1172017"/>
            <a:ext cx="390477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67619" y="1829219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3591280"/>
            <a:ext cx="400000" cy="25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10476" y="4829485"/>
            <a:ext cx="400000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72380" y="4829485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91428" y="4829485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10476" y="5439063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29523" y="5439063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91428" y="5439063"/>
            <a:ext cx="400000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3213100"/>
            <a:ext cx="367030" cy="429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445" y="4620260"/>
            <a:ext cx="292100" cy="423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1540" y="3860800"/>
            <a:ext cx="380365" cy="4457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670" y="4631690"/>
            <a:ext cx="284480" cy="41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1936617"/>
            <a:ext cx="390476" cy="26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86666" y="1936617"/>
            <a:ext cx="390476" cy="26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67619" y="1936617"/>
            <a:ext cx="380952" cy="26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6190" y="2710221"/>
            <a:ext cx="390476" cy="26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62857" y="2710221"/>
            <a:ext cx="390476" cy="26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67619" y="2710221"/>
            <a:ext cx="390476" cy="26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34285" y="1695974"/>
            <a:ext cx="400000" cy="34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8571" y="2934351"/>
            <a:ext cx="400000" cy="34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29523" y="4296566"/>
            <a:ext cx="409523" cy="34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1763506"/>
            <a:ext cx="400000" cy="352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34285" y="3747041"/>
            <a:ext cx="400000" cy="34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2433553"/>
            <a:ext cx="409523" cy="2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2433553"/>
            <a:ext cx="409523" cy="2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8095" y="2433553"/>
            <a:ext cx="409523" cy="2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91428" y="2433553"/>
            <a:ext cx="400000" cy="2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10476" y="3064028"/>
            <a:ext cx="409523" cy="257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53333" y="3064028"/>
            <a:ext cx="409523" cy="257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58095" y="3073580"/>
            <a:ext cx="409523" cy="2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91428" y="3064028"/>
            <a:ext cx="390476" cy="257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1858948"/>
            <a:ext cx="390476" cy="257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5714" y="1858948"/>
            <a:ext cx="390476" cy="257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96190" y="1858948"/>
            <a:ext cx="409523" cy="257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56270" y="2204720"/>
            <a:ext cx="2058035" cy="179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4090" y="2360930"/>
            <a:ext cx="1813560" cy="172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89145" y="2237740"/>
            <a:ext cx="204152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2023-07-13T03:56:06Z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