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9920" y="2985770"/>
            <a:ext cx="83915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5"/>
          <a:stretch>
            <a:fillRect/>
          </a:stretch>
        </p:blipFill>
        <p:spPr>
          <a:xfrm>
            <a:off x="1199515" y="4127050"/>
            <a:ext cx="10800080" cy="258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3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4285" y="1504270"/>
            <a:ext cx="361904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91428" y="2200403"/>
            <a:ext cx="333333" cy="16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0000" y="2667671"/>
            <a:ext cx="619047" cy="31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58095" y="3878752"/>
            <a:ext cx="542857" cy="247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58095" y="3888288"/>
            <a:ext cx="190476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0018472" y="4950630"/>
            <a:ext cx="580952" cy="29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2523234" y="6296633"/>
            <a:ext cx="371428" cy="23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5818472" y="6296633"/>
            <a:ext cx="219047" cy="22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3660648"/>
            <a:ext cx="333333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7619" y="3660648"/>
            <a:ext cx="333333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67619" y="4366180"/>
            <a:ext cx="342857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72380" y="4366180"/>
            <a:ext cx="333333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529205" y="1844675"/>
            <a:ext cx="412115" cy="378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5565775" y="1844675"/>
            <a:ext cx="409575" cy="378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9840595" y="1844675"/>
            <a:ext cx="318770" cy="378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3791585" y="2564765"/>
            <a:ext cx="412115" cy="378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8314055" y="2564765"/>
            <a:ext cx="354330" cy="378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26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54470"/>
            <a:ext cx="2009523" cy="2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308392"/>
            <a:ext cx="2580952" cy="2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843213"/>
            <a:ext cx="3514285" cy="30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2023-07-10T04:59:00Z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