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23895" y="2909570"/>
            <a:ext cx="57435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48571" y="2469150"/>
            <a:ext cx="142857" cy="152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53333" y="2469150"/>
            <a:ext cx="142857" cy="152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19930" y="2850515"/>
            <a:ext cx="83820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39045" y="2850515"/>
            <a:ext cx="844550" cy="36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34285" y="3594396"/>
            <a:ext cx="371428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34285" y="3594396"/>
            <a:ext cx="219047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81904" y="3594396"/>
            <a:ext cx="219047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548571" y="3594396"/>
            <a:ext cx="361904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62857" y="4242843"/>
            <a:ext cx="190476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424761" y="4242843"/>
            <a:ext cx="219047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348571" y="4242843"/>
            <a:ext cx="190476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396190" y="4242843"/>
            <a:ext cx="190476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8095" y="1800814"/>
            <a:ext cx="371428" cy="23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10476" y="1800814"/>
            <a:ext cx="380952" cy="23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62857" y="1800814"/>
            <a:ext cx="371428" cy="23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43809" y="1800814"/>
            <a:ext cx="390476" cy="23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5840" y="2338705"/>
            <a:ext cx="1662430" cy="1452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14750" y="2338705"/>
            <a:ext cx="1590040" cy="1360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60465" y="2213610"/>
            <a:ext cx="1401445" cy="157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877300" y="2338705"/>
            <a:ext cx="1442720" cy="153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7350" y="2277110"/>
            <a:ext cx="1736090" cy="138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67780" y="2070100"/>
            <a:ext cx="1706880" cy="178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96145" y="2007870"/>
            <a:ext cx="1833880" cy="195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977142" y="3690208"/>
            <a:ext cx="285714" cy="2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405714" y="3690208"/>
            <a:ext cx="285714" cy="2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8834285" y="3690208"/>
            <a:ext cx="295238" cy="2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0952" y="2089006"/>
            <a:ext cx="219047" cy="23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81904" y="2089006"/>
            <a:ext cx="219047" cy="23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62857" y="2089006"/>
            <a:ext cx="209523" cy="23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00952" y="2852771"/>
            <a:ext cx="209523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81904" y="2852771"/>
            <a:ext cx="219047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91428" y="2852771"/>
            <a:ext cx="219047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25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72380" y="2504842"/>
            <a:ext cx="2142857" cy="304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81904" y="3105149"/>
            <a:ext cx="3819048" cy="304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2023-07-10T05:12:51Z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