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31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792162"/>
            <a:ext cx="390476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1792162"/>
            <a:ext cx="390476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333" y="1792162"/>
            <a:ext cx="400000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5835" y="2242820"/>
            <a:ext cx="1668780" cy="176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37050" y="2204720"/>
            <a:ext cx="1783080" cy="179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28890" y="2150110"/>
            <a:ext cx="1968500" cy="185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1181985"/>
            <a:ext cx="409523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1267887"/>
            <a:ext cx="400001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10476" y="1267887"/>
            <a:ext cx="400000" cy="25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04005" y="1695450"/>
            <a:ext cx="2160270" cy="2712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6420" y="1689100"/>
            <a:ext cx="2103755" cy="297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87565" y="1689735"/>
            <a:ext cx="1566545" cy="202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903970" y="1688465"/>
            <a:ext cx="2112645" cy="202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7142" y="2908495"/>
            <a:ext cx="209523" cy="2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20265" y="3429000"/>
            <a:ext cx="350393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7615" y="2629131"/>
            <a:ext cx="1428571" cy="1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0949" y="2638659"/>
            <a:ext cx="2123809" cy="12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47615" y="3791476"/>
            <a:ext cx="2476190" cy="34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3306096"/>
            <a:ext cx="219047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3296569"/>
            <a:ext cx="304761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6666" y="3306096"/>
            <a:ext cx="228571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96190" y="3306096"/>
            <a:ext cx="390476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77142" y="3258461"/>
            <a:ext cx="380952" cy="3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43809" y="3306096"/>
            <a:ext cx="228571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3296569"/>
            <a:ext cx="304761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81904" y="3306096"/>
            <a:ext cx="228572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39047" y="3277515"/>
            <a:ext cx="342857" cy="28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110476" y="3306096"/>
            <a:ext cx="228571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10476" y="3306096"/>
            <a:ext cx="380952" cy="2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700952" y="3258461"/>
            <a:ext cx="380952" cy="3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74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960168"/>
            <a:ext cx="2095238" cy="30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532425"/>
            <a:ext cx="1933333" cy="30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82115" y="4076065"/>
            <a:ext cx="7658735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36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085700"/>
            <a:ext cx="2257142" cy="32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3085700"/>
            <a:ext cx="2257142" cy="32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3648847"/>
            <a:ext cx="7066666" cy="31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346211"/>
            <a:ext cx="1933333" cy="31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523" y="2909255"/>
            <a:ext cx="2257142" cy="32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3472300"/>
            <a:ext cx="4038095" cy="32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337156"/>
            <a:ext cx="1942857" cy="32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428" y="2909949"/>
            <a:ext cx="4590476" cy="30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570"/>
            <a:ext cx="10800000" cy="296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685139" y="4933580"/>
            <a:ext cx="1780952" cy="3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685139" y="5497231"/>
            <a:ext cx="1780952" cy="3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694663" y="6060882"/>
            <a:ext cx="8590476" cy="3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2270396"/>
            <a:ext cx="742857" cy="33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58095" y="2270396"/>
            <a:ext cx="733333" cy="33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1428" y="2881407"/>
            <a:ext cx="380952" cy="324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58095" y="2881407"/>
            <a:ext cx="371428" cy="324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81904" y="3530605"/>
            <a:ext cx="409523" cy="24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67619" y="4132068"/>
            <a:ext cx="590476" cy="25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000" y="1257755"/>
            <a:ext cx="409523" cy="2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81904" y="1867366"/>
            <a:ext cx="400000" cy="2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523" y="2467451"/>
            <a:ext cx="390476" cy="2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15238" y="3077062"/>
            <a:ext cx="219047" cy="2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43809" y="3686673"/>
            <a:ext cx="228571" cy="2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81904" y="3686673"/>
            <a:ext cx="228571" cy="2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2380" y="1133964"/>
            <a:ext cx="1485714" cy="266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1753239"/>
            <a:ext cx="1495238" cy="266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05714" y="2372514"/>
            <a:ext cx="409523" cy="257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3887357"/>
            <a:ext cx="295238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81904" y="3868302"/>
            <a:ext cx="352380" cy="28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77142" y="3887357"/>
            <a:ext cx="304762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2049421"/>
            <a:ext cx="380952" cy="27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80" y="2106295"/>
            <a:ext cx="333375" cy="182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755" y="2058670"/>
            <a:ext cx="37084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95880" y="2860040"/>
            <a:ext cx="333375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16830" y="2860040"/>
            <a:ext cx="33655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00745" y="2860040"/>
            <a:ext cx="34290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34285" y="4194730"/>
            <a:ext cx="409523" cy="24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72380" y="4194730"/>
            <a:ext cx="400000" cy="257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10476" y="4194730"/>
            <a:ext cx="409523" cy="257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715144"/>
            <a:ext cx="304761" cy="247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324903"/>
            <a:ext cx="304761" cy="247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9047" y="2934663"/>
            <a:ext cx="304761" cy="238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91428" y="3487257"/>
            <a:ext cx="352380" cy="33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91428" y="4697248"/>
            <a:ext cx="352380" cy="33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7619" y="1677196"/>
            <a:ext cx="400000" cy="34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9047" y="4154915"/>
            <a:ext cx="400000" cy="34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1057796"/>
            <a:ext cx="400000" cy="343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2258944"/>
            <a:ext cx="400000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821880"/>
            <a:ext cx="10800000" cy="223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043180" y="3984069"/>
            <a:ext cx="400000" cy="34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428" y="2425326"/>
            <a:ext cx="409523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5714" y="2425326"/>
            <a:ext cx="409523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9523" y="2425326"/>
            <a:ext cx="228571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81904" y="2425326"/>
            <a:ext cx="390477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72380" y="3027691"/>
            <a:ext cx="409523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67619" y="3027691"/>
            <a:ext cx="390476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72380" y="3027691"/>
            <a:ext cx="390476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024761" y="3027691"/>
            <a:ext cx="390476" cy="24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2023-07-12T12:54:09Z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