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7" r:id="rId5"/>
    <p:sldId id="366" r:id="rId6"/>
    <p:sldId id="365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92760" y="2938145"/>
            <a:ext cx="11205845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2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481904" y="3698020"/>
            <a:ext cx="361904" cy="314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653333" y="3698020"/>
            <a:ext cx="714285" cy="314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529523" y="3698020"/>
            <a:ext cx="352380" cy="314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215238" y="3698020"/>
            <a:ext cx="704761" cy="314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8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29523" y="1783610"/>
            <a:ext cx="390476" cy="324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96190" y="3072639"/>
            <a:ext cx="380952" cy="324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5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15238" y="1172245"/>
            <a:ext cx="380952" cy="324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81904" y="2459539"/>
            <a:ext cx="380952" cy="333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7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00952" y="2575757"/>
            <a:ext cx="200000" cy="219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00952" y="3100796"/>
            <a:ext cx="200000" cy="210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23"/>
          <a:stretch>
            <a:fillRect/>
          </a:stretch>
        </p:blipFill>
        <p:spPr>
          <a:xfrm>
            <a:off x="720090" y="3501390"/>
            <a:ext cx="8183970" cy="1881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875" y="4221480"/>
            <a:ext cx="2496820" cy="978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2023-07-12T14:05:49Z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