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65170" y="2929890"/>
            <a:ext cx="5661025" cy="9975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58095" y="1877897"/>
            <a:ext cx="390476" cy="23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58095" y="2554937"/>
            <a:ext cx="219047" cy="23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86666" y="3231977"/>
            <a:ext cx="390476" cy="23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86666" y="3909016"/>
            <a:ext cx="371428" cy="228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781300"/>
            <a:ext cx="2017395" cy="186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1052195"/>
            <a:ext cx="10800000" cy="3945353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991360" y="3213100"/>
            <a:ext cx="2880360" cy="11518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V="1">
            <a:off x="2207260" y="3213100"/>
            <a:ext cx="2376170" cy="10801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7680325" y="3141345"/>
            <a:ext cx="2880360" cy="11518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V="1">
            <a:off x="7607935" y="3429000"/>
            <a:ext cx="2736215" cy="9359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00" y="4130158"/>
            <a:ext cx="723809" cy="238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34285" y="4130158"/>
            <a:ext cx="733333" cy="238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7619" y="4130158"/>
            <a:ext cx="895237" cy="238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20000" y="4130158"/>
            <a:ext cx="723810" cy="238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2023-07-12T13:58:15Z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