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2900" y="2963545"/>
            <a:ext cx="6425565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00570"/>
            <a:ext cx="10800000" cy="28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890227" y="5898807"/>
            <a:ext cx="352380" cy="27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170" y="3140710"/>
            <a:ext cx="10177145" cy="35210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2855595" y="5300980"/>
            <a:ext cx="2664460" cy="8642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5591810" y="5300980"/>
            <a:ext cx="5256530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V="1">
            <a:off x="2783205" y="5372735"/>
            <a:ext cx="5400675" cy="8642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8112125" y="5229225"/>
            <a:ext cx="2808605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0952" y="3480110"/>
            <a:ext cx="723809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3480110"/>
            <a:ext cx="723809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7142" y="3480110"/>
            <a:ext cx="723810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20000" y="3480110"/>
            <a:ext cx="733333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757680"/>
            <a:ext cx="1407160" cy="134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