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7" r:id="rId5"/>
    <p:sldId id="366" r:id="rId6"/>
    <p:sldId id="365" r:id="rId7"/>
    <p:sldId id="364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7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57450" y="2985770"/>
            <a:ext cx="7277100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8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48255" y="1901190"/>
            <a:ext cx="584835" cy="442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310476" y="1965537"/>
            <a:ext cx="323809" cy="277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717155" y="1899285"/>
            <a:ext cx="516255" cy="420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005714" y="1955984"/>
            <a:ext cx="695238" cy="296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696210" y="2563495"/>
            <a:ext cx="349250" cy="473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958095" y="2653371"/>
            <a:ext cx="685714" cy="305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843809" y="2653371"/>
            <a:ext cx="371428" cy="296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872380" y="2653371"/>
            <a:ext cx="1038095" cy="305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  <p:bldP spid="9" grpId="0" animBg="1"/>
      <p:bldP spid="10" grpId="0" bldLvl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72380" y="2239662"/>
            <a:ext cx="219047" cy="238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24761" y="2239662"/>
            <a:ext cx="219047" cy="238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20000" y="2239662"/>
            <a:ext cx="219047" cy="238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215238" y="2239662"/>
            <a:ext cx="219047" cy="238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672380" y="2944978"/>
            <a:ext cx="219047" cy="238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224761" y="2944978"/>
            <a:ext cx="219047" cy="238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720000" y="2944978"/>
            <a:ext cx="209523" cy="238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215238" y="2944978"/>
            <a:ext cx="219047" cy="238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3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2063750" y="2064385"/>
            <a:ext cx="359410" cy="3232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>
            <p:custDataLst>
              <p:tags r:id="rId2"/>
            </p:custDataLst>
          </p:nvPr>
        </p:nvSpPr>
        <p:spPr>
          <a:xfrm>
            <a:off x="5398135" y="2060575"/>
            <a:ext cx="381635" cy="3270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>
            <p:custDataLst>
              <p:tags r:id="rId3"/>
            </p:custDataLst>
          </p:nvPr>
        </p:nvSpPr>
        <p:spPr>
          <a:xfrm>
            <a:off x="8754110" y="2060575"/>
            <a:ext cx="360045" cy="3232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>
            <p:custDataLst>
              <p:tags r:id="rId4"/>
            </p:custDataLst>
          </p:nvPr>
        </p:nvSpPr>
        <p:spPr>
          <a:xfrm>
            <a:off x="2028825" y="2849245"/>
            <a:ext cx="394335" cy="3987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>
            <p:custDataLst>
              <p:tags r:id="rId5"/>
            </p:custDataLst>
          </p:nvPr>
        </p:nvSpPr>
        <p:spPr>
          <a:xfrm>
            <a:off x="5398135" y="2849245"/>
            <a:ext cx="359410" cy="3987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>
            <p:custDataLst>
              <p:tags r:id="rId6"/>
            </p:custDataLst>
          </p:nvPr>
        </p:nvSpPr>
        <p:spPr>
          <a:xfrm>
            <a:off x="8771890" y="2849245"/>
            <a:ext cx="359410" cy="3854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520000" y="3603060"/>
            <a:ext cx="219047" cy="23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700952" y="3603060"/>
            <a:ext cx="219047" cy="23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900952" y="3603060"/>
            <a:ext cx="219047" cy="23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396190" y="3603060"/>
            <a:ext cx="219047" cy="23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186666" y="3603060"/>
            <a:ext cx="228571" cy="23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996190" y="3603060"/>
            <a:ext cx="219047" cy="23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491428" y="3603060"/>
            <a:ext cx="219047" cy="23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681904" y="3603060"/>
            <a:ext cx="219047" cy="23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872380" y="3603060"/>
            <a:ext cx="219047" cy="23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558095" y="4270358"/>
            <a:ext cx="1371428" cy="314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043809" y="4337088"/>
            <a:ext cx="1371428" cy="305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9539047" y="4270358"/>
            <a:ext cx="1380952" cy="314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10476" y="1933904"/>
            <a:ext cx="209523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OTUzM2U0ZWM0OGRkMTliYTc2OGQ0ZmM5NTE4ODFiYz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2023-07-12T08:24:07Z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