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8" r:id="rId4"/>
    <p:sldId id="367" r:id="rId5"/>
    <p:sldId id="366" r:id="rId6"/>
    <p:sldId id="365" r:id="rId7"/>
    <p:sldId id="364" r:id="rId8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2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19450" y="2913380"/>
            <a:ext cx="5752465" cy="10306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7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20000" y="1841208"/>
            <a:ext cx="390476" cy="238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62857" y="1841208"/>
            <a:ext cx="390476" cy="238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034285" y="1841208"/>
            <a:ext cx="400001" cy="238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891428" y="2557588"/>
            <a:ext cx="400000" cy="238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310476" y="2557588"/>
            <a:ext cx="371428" cy="238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053333" y="2557588"/>
            <a:ext cx="371428" cy="238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5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67619" y="2059187"/>
            <a:ext cx="295238" cy="238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64660" y="2040255"/>
            <a:ext cx="302895" cy="267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415238" y="2030577"/>
            <a:ext cx="980952" cy="314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435215" y="2099945"/>
            <a:ext cx="323215" cy="168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958095" y="2059187"/>
            <a:ext cx="295238" cy="238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68450" y="2869565"/>
            <a:ext cx="323215" cy="267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234285" y="2974713"/>
            <a:ext cx="333333" cy="47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434580" y="2869565"/>
            <a:ext cx="333375" cy="267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958095" y="2888883"/>
            <a:ext cx="295238" cy="228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bldLvl="0" animBg="1"/>
      <p:bldP spid="8" grpId="0" animBg="1"/>
      <p:bldP spid="9" grpId="0" bldLvl="0" animBg="1"/>
      <p:bldP spid="10" grpId="0" animBg="1"/>
      <p:bldP spid="11" grpId="0" bldLvl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72380" y="2088254"/>
            <a:ext cx="219047" cy="238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77142" y="2088254"/>
            <a:ext cx="219047" cy="238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86666" y="2088254"/>
            <a:ext cx="219047" cy="238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053333" y="2088254"/>
            <a:ext cx="219047" cy="238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415238" y="2975533"/>
            <a:ext cx="200000" cy="238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5238" y="2975533"/>
            <a:ext cx="219047" cy="238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720000" y="2975533"/>
            <a:ext cx="219047" cy="238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177142" y="2594088"/>
            <a:ext cx="1838095" cy="286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86666" y="3242924"/>
            <a:ext cx="2533333" cy="295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5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77142" y="2220989"/>
            <a:ext cx="219047" cy="238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96190" y="2220989"/>
            <a:ext cx="219047" cy="238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15238" y="2220989"/>
            <a:ext cx="219047" cy="238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024761" y="2220989"/>
            <a:ext cx="219047" cy="238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843809" y="2220989"/>
            <a:ext cx="219047" cy="238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662857" y="2220989"/>
            <a:ext cx="219047" cy="238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558095" y="2220989"/>
            <a:ext cx="209523" cy="238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367619" y="2220989"/>
            <a:ext cx="219047" cy="238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196190" y="2220989"/>
            <a:ext cx="209523" cy="238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577142" y="3546253"/>
            <a:ext cx="219047" cy="238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396190" y="3546253"/>
            <a:ext cx="219047" cy="238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215238" y="3546253"/>
            <a:ext cx="219047" cy="238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110476" y="3546253"/>
            <a:ext cx="219047" cy="238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929523" y="3546253"/>
            <a:ext cx="219047" cy="238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748571" y="3546253"/>
            <a:ext cx="219047" cy="238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8462857" y="3546253"/>
            <a:ext cx="219047" cy="238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9281904" y="3546253"/>
            <a:ext cx="219047" cy="238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0110476" y="3546253"/>
            <a:ext cx="219047" cy="238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DFiYTU3ZjM2MzQzZDA2MjlmNjRjYzQyMmZjMDc1N2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2023-07-12T13:24:00Z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