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9470" y="2204720"/>
            <a:ext cx="10610850" cy="1029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67305" y="3573145"/>
            <a:ext cx="7049135" cy="9391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80890"/>
            <a:ext cx="10800000" cy="39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499670" y="2336212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47289" y="2336212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47289" y="2336212"/>
            <a:ext cx="219047" cy="2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794908" y="2336212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499670" y="2765715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347289" y="2765715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947289" y="2765715"/>
            <a:ext cx="219047" cy="2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794908" y="2756171"/>
            <a:ext cx="219047" cy="24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499670" y="3185674"/>
            <a:ext cx="219047" cy="24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347289" y="3195219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947289" y="3185674"/>
            <a:ext cx="209523" cy="24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794908" y="3185674"/>
            <a:ext cx="219047" cy="24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966337" y="3615178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499670" y="3615178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347289" y="3615178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413956" y="3615178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9947289" y="3615178"/>
            <a:ext cx="209523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0794908" y="3615178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499670" y="4054226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347289" y="4054226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499670" y="4483729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5347289" y="4483729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9523" y="3244147"/>
            <a:ext cx="219047" cy="23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72380" y="3234600"/>
            <a:ext cx="1190476" cy="3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86666" y="2454550"/>
            <a:ext cx="723809" cy="296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221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9523" y="2674230"/>
            <a:ext cx="723809" cy="28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3287707"/>
            <a:ext cx="6990475" cy="314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