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6490" y="2946400"/>
            <a:ext cx="7398385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1052830"/>
            <a:ext cx="9992360" cy="32778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8637905" y="2051685"/>
            <a:ext cx="1706245" cy="7289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8688070" y="3068955"/>
            <a:ext cx="1706245" cy="7289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8688070" y="2060575"/>
            <a:ext cx="1728470" cy="180022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4585" y="1124585"/>
            <a:ext cx="9942830" cy="273050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6311900" y="2277110"/>
            <a:ext cx="0" cy="86423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8688070" y="2493010"/>
            <a:ext cx="1706245" cy="7289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8543925" y="2277110"/>
            <a:ext cx="1944370" cy="84899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9320" y="1268730"/>
            <a:ext cx="10373360" cy="237998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7103745" y="2420620"/>
            <a:ext cx="3744595" cy="79248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7176135" y="2205355"/>
            <a:ext cx="1583690" cy="10077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9119870" y="2205355"/>
            <a:ext cx="1583690" cy="10077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7895" y="1052830"/>
            <a:ext cx="10316210" cy="238315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H="1" flipV="1">
            <a:off x="5951220" y="2061210"/>
            <a:ext cx="4248785" cy="575945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5807710" y="2061210"/>
            <a:ext cx="2304415" cy="64770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>
            <a:off x="7896225" y="2061210"/>
            <a:ext cx="2520315" cy="791210"/>
          </a:xfrm>
          <a:prstGeom prst="line">
            <a:avLst/>
          </a:prstGeom>
          <a:ln w="19050">
            <a:solidFill>
              <a:srgbClr val="1DB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81904" y="2623363"/>
            <a:ext cx="619047" cy="27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86666" y="2623363"/>
            <a:ext cx="619046" cy="27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72380" y="3978818"/>
            <a:ext cx="619047" cy="27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77142" y="3978818"/>
            <a:ext cx="609523" cy="27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DFiYTU3ZjM2MzQzZDA2MjlmNjRjYzQyMmZjMDc1N2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2023-07-12T13:32:59Z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