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8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47720" y="2943225"/>
            <a:ext cx="5495925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15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81904" y="1058143"/>
            <a:ext cx="371428" cy="239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62857" y="1058143"/>
            <a:ext cx="390476" cy="239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205714" y="1058143"/>
            <a:ext cx="390476" cy="239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62857" y="1699436"/>
            <a:ext cx="390476" cy="248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481904" y="1699436"/>
            <a:ext cx="371428" cy="248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215238" y="1699436"/>
            <a:ext cx="380952" cy="248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276925"/>
            <a:ext cx="10800000" cy="31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1276187" y="4935523"/>
            <a:ext cx="342857" cy="200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2095235" y="4935523"/>
            <a:ext cx="342857" cy="209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2942854" y="4935523"/>
            <a:ext cx="352380" cy="209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auto">
          <a:xfrm>
            <a:off x="3790473" y="4935523"/>
            <a:ext cx="333333" cy="209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auto">
          <a:xfrm>
            <a:off x="4628568" y="4935523"/>
            <a:ext cx="342857" cy="209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auto">
          <a:xfrm>
            <a:off x="6466663" y="4935523"/>
            <a:ext cx="352380" cy="209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0"/>
            </p:custDataLst>
          </p:nvPr>
        </p:nvSpPr>
        <p:spPr bwMode="auto">
          <a:xfrm>
            <a:off x="7295235" y="4935523"/>
            <a:ext cx="342857" cy="209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1"/>
            </p:custDataLst>
          </p:nvPr>
        </p:nvSpPr>
        <p:spPr bwMode="auto">
          <a:xfrm>
            <a:off x="8142854" y="4935523"/>
            <a:ext cx="352380" cy="200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2"/>
            </p:custDataLst>
          </p:nvPr>
        </p:nvSpPr>
        <p:spPr bwMode="auto">
          <a:xfrm>
            <a:off x="8990473" y="4935523"/>
            <a:ext cx="333333" cy="209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3"/>
            </p:custDataLst>
          </p:nvPr>
        </p:nvSpPr>
        <p:spPr bwMode="auto">
          <a:xfrm>
            <a:off x="9819044" y="4935523"/>
            <a:ext cx="352380" cy="209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2207895" y="1917065"/>
            <a:ext cx="360045" cy="3867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>
            <p:custDataLst>
              <p:tags r:id="rId2"/>
            </p:custDataLst>
          </p:nvPr>
        </p:nvSpPr>
        <p:spPr>
          <a:xfrm>
            <a:off x="5845810" y="1917065"/>
            <a:ext cx="394335" cy="3867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>
            <p:custDataLst>
              <p:tags r:id="rId3"/>
            </p:custDataLst>
          </p:nvPr>
        </p:nvSpPr>
        <p:spPr>
          <a:xfrm>
            <a:off x="8832215" y="1917065"/>
            <a:ext cx="360045" cy="3867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>
            <p:custDataLst>
              <p:tags r:id="rId4"/>
            </p:custDataLst>
          </p:nvPr>
        </p:nvSpPr>
        <p:spPr>
          <a:xfrm>
            <a:off x="2351405" y="2708910"/>
            <a:ext cx="347980" cy="3683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>
            <p:custDataLst>
              <p:tags r:id="rId5"/>
            </p:custDataLst>
          </p:nvPr>
        </p:nvSpPr>
        <p:spPr>
          <a:xfrm>
            <a:off x="5160010" y="2690495"/>
            <a:ext cx="360045" cy="3867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>
            <p:custDataLst>
              <p:tags r:id="rId6"/>
            </p:custDataLst>
          </p:nvPr>
        </p:nvSpPr>
        <p:spPr>
          <a:xfrm>
            <a:off x="9480550" y="2708910"/>
            <a:ext cx="393065" cy="3867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2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3993967"/>
            <a:ext cx="2123809" cy="295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10476" y="3993967"/>
            <a:ext cx="2142857" cy="295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86666" y="4594547"/>
            <a:ext cx="7904761" cy="295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1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615238" y="3329311"/>
            <a:ext cx="1990476" cy="305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34285" y="3329311"/>
            <a:ext cx="1980952" cy="305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24761" y="3940112"/>
            <a:ext cx="3514285" cy="295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34285" y="3940112"/>
            <a:ext cx="3514285" cy="295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OTUzM2U0ZWM0OGRkMTliYTc2OGQ0ZmM5NTE4ODFiYz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2023-07-12T07:28:17Z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