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2204720"/>
            <a:ext cx="6120130" cy="938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47950" y="3644900"/>
            <a:ext cx="68961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786666" y="3003082"/>
            <a:ext cx="342857" cy="31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10476" y="3003082"/>
            <a:ext cx="342857" cy="31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958095" y="3003082"/>
            <a:ext cx="333333" cy="31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217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3758095" y="5195988"/>
            <a:ext cx="333333" cy="31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7834285" y="5195988"/>
            <a:ext cx="342858" cy="31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10476" y="2545145"/>
            <a:ext cx="209523" cy="22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9523" y="2545145"/>
            <a:ext cx="228571" cy="22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91428" y="2535611"/>
            <a:ext cx="228571" cy="23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77142" y="2535611"/>
            <a:ext cx="219047" cy="23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15238" y="2231409"/>
            <a:ext cx="390476" cy="324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9523" y="3986949"/>
            <a:ext cx="361904" cy="30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77142" y="4549867"/>
            <a:ext cx="695238" cy="314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72380" y="4549867"/>
            <a:ext cx="485714" cy="314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5131867"/>
            <a:ext cx="352380" cy="30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19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00952" y="2359177"/>
            <a:ext cx="1847619" cy="120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9715" y="2902585"/>
            <a:ext cx="2957195" cy="161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