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0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7.png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67305" y="2061210"/>
            <a:ext cx="7046595" cy="10007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79650" y="3644900"/>
            <a:ext cx="7614285" cy="9226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9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10476" y="2415779"/>
            <a:ext cx="352380" cy="210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86666" y="2387095"/>
            <a:ext cx="342858" cy="210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34285" y="2415779"/>
            <a:ext cx="342858" cy="200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58095" y="2415779"/>
            <a:ext cx="352380" cy="210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05714" y="1764524"/>
            <a:ext cx="1047619" cy="305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34285" y="1774072"/>
            <a:ext cx="352380" cy="286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67619" y="1764524"/>
            <a:ext cx="1028571" cy="305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30020" y="2322830"/>
            <a:ext cx="777240" cy="49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300952" y="2394723"/>
            <a:ext cx="685714" cy="276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872380" y="2394723"/>
            <a:ext cx="685714" cy="276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1124585"/>
            <a:ext cx="11117580" cy="352171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 flipH="1" flipV="1">
            <a:off x="1775460" y="2853055"/>
            <a:ext cx="3960495" cy="122428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 flipV="1">
            <a:off x="3647440" y="2816860"/>
            <a:ext cx="0" cy="104394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 flipH="1">
            <a:off x="1775460" y="2780665"/>
            <a:ext cx="3744595" cy="1152525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 flipH="1" flipV="1">
            <a:off x="7176135" y="2816860"/>
            <a:ext cx="3960495" cy="122428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 flipH="1">
            <a:off x="7176135" y="2853055"/>
            <a:ext cx="1943735" cy="1080135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 flipH="1">
            <a:off x="8976360" y="2853055"/>
            <a:ext cx="1943735" cy="1080135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2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2319378"/>
            <a:ext cx="2133333" cy="296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2892731"/>
            <a:ext cx="3819047" cy="296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1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539047" y="2393871"/>
            <a:ext cx="1838095" cy="286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48571" y="2956894"/>
            <a:ext cx="3809523" cy="295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29523" y="4149739"/>
            <a:ext cx="1847619" cy="305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48571" y="4722305"/>
            <a:ext cx="4419047" cy="295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NDFiYTU3ZjM2MzQzZDA2MjlmNjRjYzQyMmZjMDc1N2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2023-07-12T13:38:35Z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