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BAF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4625" y="2842895"/>
            <a:ext cx="676275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3809" y="2039838"/>
            <a:ext cx="695238" cy="3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2039838"/>
            <a:ext cx="714285" cy="3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43809" y="2058907"/>
            <a:ext cx="323809" cy="27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10476" y="2049372"/>
            <a:ext cx="695238" cy="29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77142" y="2716771"/>
            <a:ext cx="1228571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10476" y="2716771"/>
            <a:ext cx="1238095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62857" y="2716771"/>
            <a:ext cx="140952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15238" y="2716771"/>
            <a:ext cx="140952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58095" y="3365102"/>
            <a:ext cx="1247619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10476" y="3365102"/>
            <a:ext cx="1238095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2857" y="3365102"/>
            <a:ext cx="140952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052830"/>
            <a:ext cx="10800000" cy="3998796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176780" y="3402965"/>
            <a:ext cx="1038860" cy="673735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>
            <a:off x="3215640" y="2780665"/>
            <a:ext cx="2304415" cy="1296035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4"/>
            </p:custDataLst>
          </p:nvPr>
        </p:nvCxnSpPr>
        <p:spPr>
          <a:xfrm flipH="1">
            <a:off x="3503295" y="3213100"/>
            <a:ext cx="1008380" cy="791845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5"/>
            </p:custDataLst>
          </p:nvPr>
        </p:nvCxnSpPr>
        <p:spPr>
          <a:xfrm>
            <a:off x="5520055" y="2636520"/>
            <a:ext cx="0" cy="1368425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6"/>
            </p:custDataLst>
          </p:nvPr>
        </p:nvCxnSpPr>
        <p:spPr>
          <a:xfrm>
            <a:off x="6816090" y="3331210"/>
            <a:ext cx="3024505" cy="745490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7"/>
            </p:custDataLst>
          </p:nvPr>
        </p:nvCxnSpPr>
        <p:spPr>
          <a:xfrm>
            <a:off x="8040370" y="2636520"/>
            <a:ext cx="1871980" cy="1440180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8"/>
            </p:custDataLst>
          </p:nvPr>
        </p:nvCxnSpPr>
        <p:spPr>
          <a:xfrm flipH="1">
            <a:off x="8040370" y="3019425"/>
            <a:ext cx="1296035" cy="985520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9"/>
            </p:custDataLst>
          </p:nvPr>
        </p:nvCxnSpPr>
        <p:spPr>
          <a:xfrm flipH="1">
            <a:off x="8112125" y="3356610"/>
            <a:ext cx="2520315" cy="648335"/>
          </a:xfrm>
          <a:prstGeom prst="line">
            <a:avLst/>
          </a:prstGeom>
          <a:ln w="19050">
            <a:solidFill>
              <a:srgbClr val="33B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1764272"/>
            <a:ext cx="333333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5238" y="1764272"/>
            <a:ext cx="333333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8095" y="2403818"/>
            <a:ext cx="333333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238" y="2403818"/>
            <a:ext cx="333333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62857" y="3154085"/>
            <a:ext cx="219047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62857" y="3154085"/>
            <a:ext cx="219047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96190" y="3154085"/>
            <a:ext cx="371428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29523" y="3154085"/>
            <a:ext cx="219047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29523" y="3154085"/>
            <a:ext cx="219047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62857" y="3154085"/>
            <a:ext cx="371428" cy="2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29523" y="3821098"/>
            <a:ext cx="1371428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815238" y="3821098"/>
            <a:ext cx="1352380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2412763"/>
            <a:ext cx="1666666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67619" y="2412763"/>
            <a:ext cx="1828571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3004335"/>
            <a:ext cx="2923809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2023-07-12T09:01:58Z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