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19095" y="2957195"/>
            <a:ext cx="635317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91428" y="1792702"/>
            <a:ext cx="380952" cy="238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05714" y="1792702"/>
            <a:ext cx="371428" cy="238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91428" y="1792702"/>
            <a:ext cx="380952" cy="238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54880" y="2242185"/>
            <a:ext cx="1677670" cy="2358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83360" y="2327275"/>
            <a:ext cx="1620520" cy="2273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083550" y="2150110"/>
            <a:ext cx="1384300" cy="166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696450" y="2204720"/>
            <a:ext cx="1384300" cy="166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19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86666" y="2023495"/>
            <a:ext cx="342857" cy="21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24761" y="2023495"/>
            <a:ext cx="342857" cy="21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39047" y="2023495"/>
            <a:ext cx="342857" cy="219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53333" y="2023495"/>
            <a:ext cx="342858" cy="219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43809" y="1994817"/>
            <a:ext cx="342857" cy="21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986666" y="2874250"/>
            <a:ext cx="342857" cy="21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500952" y="2874250"/>
            <a:ext cx="342857" cy="21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862857" y="2874250"/>
            <a:ext cx="342857" cy="21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53333" y="2874250"/>
            <a:ext cx="342858" cy="21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910476" y="2874250"/>
            <a:ext cx="200000" cy="21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2402690"/>
            <a:ext cx="2742857" cy="305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6190" y="3003581"/>
            <a:ext cx="3514285" cy="295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500952" y="4177205"/>
            <a:ext cx="333333" cy="314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62857" y="4177205"/>
            <a:ext cx="333333" cy="314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15238" y="4177205"/>
            <a:ext cx="342858" cy="314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OTUzM2U0ZWM0OGRkMTliYTc2OGQ0ZmM5NTE4ODFiYz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2023-07-12T07:05:14Z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