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8800" y="2967355"/>
            <a:ext cx="5993765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909354"/>
            <a:ext cx="295238" cy="23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91428" y="2005003"/>
            <a:ext cx="333333" cy="4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01205" y="1899920"/>
            <a:ext cx="314325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805" y="1899920"/>
            <a:ext cx="31369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7619" y="2578893"/>
            <a:ext cx="295238" cy="22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1428" y="2674542"/>
            <a:ext cx="333333" cy="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72380" y="2540634"/>
            <a:ext cx="980952" cy="325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00952" y="2578893"/>
            <a:ext cx="295238" cy="22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15238" y="2578893"/>
            <a:ext cx="295238" cy="22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214010"/>
            <a:ext cx="1838095" cy="29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710814"/>
            <a:ext cx="3819047" cy="29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660790"/>
            <a:ext cx="1838095" cy="28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9047" y="2679872"/>
            <a:ext cx="1828571" cy="28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761" y="3147391"/>
            <a:ext cx="4133333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39047" y="3166473"/>
            <a:ext cx="4428571" cy="29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20000" y="3766439"/>
            <a:ext cx="1838095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48571" y="3766439"/>
            <a:ext cx="1685714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4262381"/>
            <a:ext cx="2914285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58095" y="4271918"/>
            <a:ext cx="2761904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285" y="2336765"/>
            <a:ext cx="2295238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81904" y="2260415"/>
            <a:ext cx="333333" cy="27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2842588"/>
            <a:ext cx="2914285" cy="3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165748"/>
            <a:ext cx="2295238" cy="30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671897"/>
            <a:ext cx="4723809" cy="29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