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B5F0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0285" y="2950845"/>
            <a:ext cx="7630795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2030939"/>
            <a:ext cx="685714" cy="295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43095" y="1965960"/>
            <a:ext cx="48641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58095" y="2040479"/>
            <a:ext cx="314285" cy="28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05714" y="2021399"/>
            <a:ext cx="695238" cy="31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48571" y="2698738"/>
            <a:ext cx="1371428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34285" y="2698738"/>
            <a:ext cx="1371428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20000" y="2698738"/>
            <a:ext cx="1371428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48571" y="2698738"/>
            <a:ext cx="1190476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48571" y="3347458"/>
            <a:ext cx="1371428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34285" y="3347458"/>
            <a:ext cx="1371428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20000" y="3347458"/>
            <a:ext cx="1371428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529523" y="3347458"/>
            <a:ext cx="1209523" cy="24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2725" y="981075"/>
            <a:ext cx="9226550" cy="383794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114800" y="2648585"/>
            <a:ext cx="325120" cy="114046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63565" y="2648585"/>
            <a:ext cx="576580" cy="99631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639695" y="2708910"/>
            <a:ext cx="4320540" cy="9359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472170" y="2775585"/>
            <a:ext cx="1656080" cy="86931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256270" y="2775585"/>
            <a:ext cx="1583690" cy="94107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2039272"/>
            <a:ext cx="361904" cy="247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15238" y="2039272"/>
            <a:ext cx="390476" cy="2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00952" y="2039272"/>
            <a:ext cx="400000" cy="247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67619" y="2039272"/>
            <a:ext cx="390476" cy="247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53333" y="2687259"/>
            <a:ext cx="371428" cy="2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00952" y="2687259"/>
            <a:ext cx="390476" cy="2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96190" y="2687259"/>
            <a:ext cx="390476" cy="2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62857" y="2687259"/>
            <a:ext cx="390476" cy="2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2857" y="3402779"/>
            <a:ext cx="219047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0952" y="3393246"/>
            <a:ext cx="285714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05714" y="3402779"/>
            <a:ext cx="228571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39047" y="3402779"/>
            <a:ext cx="371428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43809" y="3355116"/>
            <a:ext cx="380952" cy="31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4761" y="3402779"/>
            <a:ext cx="219047" cy="228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62857" y="3393246"/>
            <a:ext cx="285714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77142" y="3402779"/>
            <a:ext cx="209523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00952" y="3402779"/>
            <a:ext cx="371427" cy="228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415238" y="3355116"/>
            <a:ext cx="352380" cy="3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498443"/>
            <a:ext cx="1838095" cy="30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109020"/>
            <a:ext cx="2914285" cy="29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