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5600" y="2929890"/>
            <a:ext cx="6400800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3636124"/>
            <a:ext cx="876190" cy="24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3333" y="3636124"/>
            <a:ext cx="733333" cy="24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3636124"/>
            <a:ext cx="885714" cy="24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43809" y="3636124"/>
            <a:ext cx="733333" cy="24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8571" y="3525088"/>
            <a:ext cx="600000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96190" y="3525088"/>
            <a:ext cx="600000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3333" y="3525088"/>
            <a:ext cx="600000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10476" y="3525088"/>
            <a:ext cx="590476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030" y="1917065"/>
            <a:ext cx="1400175" cy="1394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70" y="1917065"/>
            <a:ext cx="1327150" cy="135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0" y="3429000"/>
            <a:ext cx="1862455" cy="170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4285" y="3765103"/>
            <a:ext cx="733333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6666" y="3765103"/>
            <a:ext cx="733333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0952" y="3765103"/>
            <a:ext cx="733332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24761" y="3765103"/>
            <a:ext cx="733333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1917065"/>
            <a:ext cx="1390650" cy="145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2023-07-13T04:00:29Z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