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5960" y="2971800"/>
            <a:ext cx="571944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2380" y="2991047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00952" y="2991047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43809" y="2991047"/>
            <a:ext cx="39047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86666" y="2943428"/>
            <a:ext cx="361904" cy="3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477710"/>
            <a:ext cx="10800000" cy="195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3552377" y="4367568"/>
            <a:ext cx="390476" cy="2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4914282" y="4367568"/>
            <a:ext cx="380952" cy="2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6276187" y="4367568"/>
            <a:ext cx="380952" cy="2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7638092" y="4367568"/>
            <a:ext cx="371428" cy="2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8990473" y="4367568"/>
            <a:ext cx="400000" cy="2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10352377" y="4367568"/>
            <a:ext cx="390476" cy="2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3552377" y="5018218"/>
            <a:ext cx="390476" cy="22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auto">
          <a:xfrm>
            <a:off x="4914282" y="5018218"/>
            <a:ext cx="390476" cy="22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2"/>
            </p:custDataLst>
          </p:nvPr>
        </p:nvSpPr>
        <p:spPr bwMode="auto">
          <a:xfrm>
            <a:off x="6266663" y="5008649"/>
            <a:ext cx="400000" cy="2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3"/>
            </p:custDataLst>
          </p:nvPr>
        </p:nvSpPr>
        <p:spPr bwMode="auto">
          <a:xfrm>
            <a:off x="7638092" y="5008649"/>
            <a:ext cx="390476" cy="2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4"/>
            </p:custDataLst>
          </p:nvPr>
        </p:nvSpPr>
        <p:spPr bwMode="auto">
          <a:xfrm>
            <a:off x="9009520" y="5008649"/>
            <a:ext cx="380952" cy="2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5"/>
            </p:custDataLst>
          </p:nvPr>
        </p:nvSpPr>
        <p:spPr bwMode="auto">
          <a:xfrm>
            <a:off x="10428568" y="5008649"/>
            <a:ext cx="219047" cy="23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2013081"/>
            <a:ext cx="285714" cy="23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58095" y="2108593"/>
            <a:ext cx="333333" cy="4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24761" y="2013081"/>
            <a:ext cx="295238" cy="23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67825" y="1993900"/>
            <a:ext cx="29019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8571" y="2758075"/>
            <a:ext cx="333333" cy="267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77142" y="2777178"/>
            <a:ext cx="295238" cy="23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24761" y="2777178"/>
            <a:ext cx="295238" cy="23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243809" y="2777178"/>
            <a:ext cx="285714" cy="23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20000" y="3280755"/>
            <a:ext cx="1838095" cy="295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72380" y="3280755"/>
            <a:ext cx="2285714" cy="295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9523" y="3881795"/>
            <a:ext cx="4038095" cy="295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81904" y="3881795"/>
            <a:ext cx="2600000" cy="295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2412763"/>
            <a:ext cx="2285714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