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8" r:id="rId5"/>
    <p:sldId id="367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6125" y="2884170"/>
            <a:ext cx="5619115" cy="1089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1745098"/>
            <a:ext cx="380952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1745098"/>
            <a:ext cx="390476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1745098"/>
            <a:ext cx="380952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39047" y="2394119"/>
            <a:ext cx="371428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91428" y="2394119"/>
            <a:ext cx="390476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43809" y="2394119"/>
            <a:ext cx="371427" cy="23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26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1425" y="1839854"/>
            <a:ext cx="2285714" cy="31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1425" y="2450674"/>
            <a:ext cx="1714285" cy="29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0949" y="3061493"/>
            <a:ext cx="2457142" cy="29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15238" y="2316008"/>
            <a:ext cx="1838095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2916523"/>
            <a:ext cx="3523809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70775"/>
            <a:ext cx="10800000" cy="24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599425" y="4700645"/>
            <a:ext cx="2438095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501775" y="5278755"/>
            <a:ext cx="196469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599425" y="5902526"/>
            <a:ext cx="952380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65400"/>
            <a:ext cx="2285714" cy="30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2377179"/>
            <a:ext cx="1714285" cy="29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2988958"/>
            <a:ext cx="1257142" cy="29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823279"/>
            <a:ext cx="209523" cy="23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1823279"/>
            <a:ext cx="219047" cy="22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6190" y="1823279"/>
            <a:ext cx="219047" cy="23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00952" y="2473694"/>
            <a:ext cx="209523" cy="22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9523" y="2473694"/>
            <a:ext cx="219047" cy="22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00952" y="2464129"/>
            <a:ext cx="219047" cy="23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