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86150" y="2905125"/>
            <a:ext cx="521970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3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67619" y="1822341"/>
            <a:ext cx="704761" cy="31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15238" y="1831896"/>
            <a:ext cx="1352380" cy="296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91428" y="1841450"/>
            <a:ext cx="676190" cy="286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86666" y="2558030"/>
            <a:ext cx="209523" cy="2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39047" y="2558030"/>
            <a:ext cx="219047" cy="2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91428" y="2558030"/>
            <a:ext cx="219047" cy="2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872380" y="2558030"/>
            <a:ext cx="219047" cy="2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034285" y="2558030"/>
            <a:ext cx="219047" cy="2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05714" y="2558030"/>
            <a:ext cx="361904" cy="2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329523" y="2558030"/>
            <a:ext cx="228572" cy="2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491428" y="2558030"/>
            <a:ext cx="219047" cy="2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643809" y="2558030"/>
            <a:ext cx="390476" cy="2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577142" y="3188621"/>
            <a:ext cx="219047" cy="2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739047" y="3188621"/>
            <a:ext cx="219047" cy="2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891428" y="3188621"/>
            <a:ext cx="219047" cy="2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881904" y="3188621"/>
            <a:ext cx="219047" cy="2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034285" y="3188621"/>
            <a:ext cx="219047" cy="2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205714" y="3188621"/>
            <a:ext cx="361904" cy="2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8329523" y="3188621"/>
            <a:ext cx="219047" cy="2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9491428" y="3188621"/>
            <a:ext cx="219047" cy="2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0643809" y="3188621"/>
            <a:ext cx="390476" cy="2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58095" y="2029142"/>
            <a:ext cx="21904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10476" y="2029142"/>
            <a:ext cx="21904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62857" y="2029142"/>
            <a:ext cx="38095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34285" y="2029142"/>
            <a:ext cx="36190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58095" y="2667238"/>
            <a:ext cx="21904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10476" y="2667238"/>
            <a:ext cx="21904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681904" y="2667238"/>
            <a:ext cx="371428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215238" y="2667238"/>
            <a:ext cx="21904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3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072380" y="2097633"/>
            <a:ext cx="295238" cy="238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86666" y="2107173"/>
            <a:ext cx="219047" cy="238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34285" y="2107173"/>
            <a:ext cx="219047" cy="238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20000" y="3003864"/>
            <a:ext cx="323809" cy="47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72380" y="2908471"/>
            <a:ext cx="295238" cy="238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91428" y="2918011"/>
            <a:ext cx="228572" cy="238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120000" y="2918011"/>
            <a:ext cx="219047" cy="238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541145" y="2060575"/>
            <a:ext cx="336550" cy="360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bldLvl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3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215238" y="2507576"/>
            <a:ext cx="219047" cy="238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20000" y="2507576"/>
            <a:ext cx="219047" cy="238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215238" y="3146604"/>
            <a:ext cx="219047" cy="238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939047" y="3146604"/>
            <a:ext cx="371428" cy="238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234285" y="3785633"/>
            <a:ext cx="371428" cy="228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110476" y="3785633"/>
            <a:ext cx="361904" cy="238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234285" y="4415123"/>
            <a:ext cx="371428" cy="238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5091428" y="4415123"/>
            <a:ext cx="390476" cy="238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3" grpId="0" animBg="1"/>
      <p:bldP spid="17" grpId="0" animBg="1"/>
      <p:bldP spid="18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5238" y="2926082"/>
            <a:ext cx="1695238" cy="295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00952" y="2926082"/>
            <a:ext cx="1685714" cy="285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24761" y="3507541"/>
            <a:ext cx="2885714" cy="838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10476" y="3669587"/>
            <a:ext cx="2990476" cy="505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TUzM2U0ZWM0OGRkMTliYTc2OGQ0ZmM5NTE4ODFiYz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2023-07-12T09:04:17Z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