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4380" y="2929890"/>
            <a:ext cx="5602605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1052195"/>
            <a:ext cx="10274300" cy="295338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70785" y="2360295"/>
            <a:ext cx="1969135" cy="99695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27575" y="2421255"/>
            <a:ext cx="1969135" cy="99695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351405" y="2421255"/>
            <a:ext cx="4320540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88070" y="2360295"/>
            <a:ext cx="1969135" cy="99695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616315" y="2421255"/>
            <a:ext cx="2087880" cy="8636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1852133"/>
            <a:ext cx="219047" cy="22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1852133"/>
            <a:ext cx="219047" cy="22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81904" y="1852133"/>
            <a:ext cx="219047" cy="2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15238" y="2493100"/>
            <a:ext cx="219047" cy="2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3333" y="2493100"/>
            <a:ext cx="209523" cy="2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77142" y="2493100"/>
            <a:ext cx="209523" cy="2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00952" y="2493100"/>
            <a:ext cx="219047" cy="2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812315"/>
            <a:ext cx="1838095" cy="30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6190" y="2423454"/>
            <a:ext cx="2609523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39047" y="1975317"/>
            <a:ext cx="219047" cy="22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15238" y="1975317"/>
            <a:ext cx="209523" cy="23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81904" y="2414866"/>
            <a:ext cx="228571" cy="23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571" y="2863970"/>
            <a:ext cx="209523" cy="22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24761" y="2854415"/>
            <a:ext cx="209523" cy="23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91428" y="2863970"/>
            <a:ext cx="219047" cy="22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05714" y="3233702"/>
            <a:ext cx="2923809" cy="29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844457"/>
            <a:ext cx="2285714" cy="305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865" y="4455160"/>
            <a:ext cx="327914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83430" y="4455160"/>
            <a:ext cx="327914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