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3717290"/>
            <a:ext cx="9839325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1585" y="2060575"/>
            <a:ext cx="44481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21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6346" y="1883060"/>
            <a:ext cx="561903" cy="25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0631" y="2788557"/>
            <a:ext cx="219047" cy="22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7298" y="2788557"/>
            <a:ext cx="209523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0476" y="1782245"/>
            <a:ext cx="476190" cy="17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05714" y="1677390"/>
            <a:ext cx="714285" cy="305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5714" y="3011911"/>
            <a:ext cx="190476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4927903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67619" y="4927903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2785325"/>
            <a:ext cx="333333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1904" y="2995510"/>
            <a:ext cx="1190476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67619" y="3005055"/>
            <a:ext cx="1200000" cy="29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81904" y="3654106"/>
            <a:ext cx="209523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3654106"/>
            <a:ext cx="219047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1803677"/>
            <a:ext cx="219047" cy="23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1803677"/>
            <a:ext cx="371428" cy="23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2023-07-10T04:55:30Z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