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0" r:id="rId15"/>
    <p:sldId id="369" r:id="rId16"/>
    <p:sldId id="368" r:id="rId17"/>
    <p:sldId id="366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BC2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6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22.png"/><Relationship Id="rId2" Type="http://schemas.openxmlformats.org/officeDocument/2006/relationships/tags" Target="../tags/tag24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30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14545"/>
            <a:ext cx="10800000" cy="353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1080" y="2424430"/>
            <a:ext cx="3996055" cy="129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77340" y="2424430"/>
            <a:ext cx="2541270" cy="115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272380" y="4100925"/>
            <a:ext cx="2209523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030" y="1124585"/>
            <a:ext cx="10695305" cy="408368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7967980" y="3068955"/>
            <a:ext cx="1800225" cy="17278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V="1">
            <a:off x="7896225" y="2996565"/>
            <a:ext cx="1800225" cy="17284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3614420" y="3068955"/>
            <a:ext cx="2121535" cy="7175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575685" y="2132965"/>
            <a:ext cx="2049145" cy="27051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3614420" y="3933190"/>
            <a:ext cx="2121535" cy="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7967980" y="3860800"/>
            <a:ext cx="1728470" cy="723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 flipV="1">
            <a:off x="3647440" y="2276475"/>
            <a:ext cx="2088515" cy="24485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 flipH="1">
            <a:off x="7967980" y="2204720"/>
            <a:ext cx="1728470" cy="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3584995"/>
            <a:ext cx="238095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3333" y="3575459"/>
            <a:ext cx="295238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05714" y="3575459"/>
            <a:ext cx="228571" cy="25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05714" y="3575459"/>
            <a:ext cx="400000" cy="25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15238" y="3575459"/>
            <a:ext cx="219047" cy="25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91428" y="3575459"/>
            <a:ext cx="304761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43809" y="3575459"/>
            <a:ext cx="228571" cy="25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43809" y="3575459"/>
            <a:ext cx="390476" cy="25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67619" y="4233476"/>
            <a:ext cx="1447619" cy="31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05714" y="4233476"/>
            <a:ext cx="1457142" cy="31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343660" y="4725035"/>
            <a:ext cx="10008960" cy="185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7172141" y="5527416"/>
            <a:ext cx="228571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7657855" y="5517862"/>
            <a:ext cx="295238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8210236" y="5527416"/>
            <a:ext cx="228572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8667379" y="5498753"/>
            <a:ext cx="352380" cy="277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9238808" y="5517862"/>
            <a:ext cx="228571" cy="24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10048331" y="5517862"/>
            <a:ext cx="390476" cy="25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277304"/>
            <a:ext cx="2409523" cy="31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1428" y="2820387"/>
            <a:ext cx="2428571" cy="31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327249"/>
            <a:ext cx="1942857" cy="314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2899889"/>
            <a:ext cx="3390476" cy="314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984965"/>
            <a:ext cx="1780952" cy="31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557372"/>
            <a:ext cx="2914285" cy="31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76515"/>
            <a:ext cx="10800000" cy="2417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685139" y="5519579"/>
            <a:ext cx="1933333" cy="32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694663" y="6092981"/>
            <a:ext cx="3076190" cy="31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266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3172031"/>
            <a:ext cx="1942857" cy="31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0952" y="3745077"/>
            <a:ext cx="3076190" cy="31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300" y="4085405"/>
            <a:ext cx="10800000" cy="238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701014" y="5481363"/>
            <a:ext cx="1780952" cy="325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710538" y="6055044"/>
            <a:ext cx="2914285" cy="315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273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680402"/>
            <a:ext cx="4952380" cy="71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652427"/>
            <a:ext cx="1942857" cy="31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3224206"/>
            <a:ext cx="3066666" cy="304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43809" y="3224206"/>
            <a:ext cx="1895238" cy="31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86666" y="1772805"/>
            <a:ext cx="1304761" cy="26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62857" y="2411542"/>
            <a:ext cx="2019046" cy="333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24761" y="3002613"/>
            <a:ext cx="228571" cy="25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91428" y="3002613"/>
            <a:ext cx="228571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81904" y="3069346"/>
            <a:ext cx="1447619" cy="333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15238" y="3784351"/>
            <a:ext cx="409523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96190" y="3784351"/>
            <a:ext cx="228571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05714" y="4442155"/>
            <a:ext cx="380952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9523" y="1210389"/>
            <a:ext cx="1533333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20000" y="1210389"/>
            <a:ext cx="780952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1877880"/>
            <a:ext cx="733333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39695" y="3046730"/>
            <a:ext cx="64135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00952" y="3184256"/>
            <a:ext cx="333333" cy="28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20000" y="3184256"/>
            <a:ext cx="333333" cy="28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93520" y="3764915"/>
            <a:ext cx="67310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43809" y="3832676"/>
            <a:ext cx="1085714" cy="3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539047" y="3851747"/>
            <a:ext cx="733333" cy="276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2" grpId="0" bldLvl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4285" y="1878178"/>
            <a:ext cx="771428" cy="25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53333" y="1878178"/>
            <a:ext cx="771428" cy="25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15238" y="2545888"/>
            <a:ext cx="228571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48571" y="2545888"/>
            <a:ext cx="400000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48571" y="3871771"/>
            <a:ext cx="390476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53333" y="4529942"/>
            <a:ext cx="409523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526157"/>
            <a:ext cx="304761" cy="23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91428" y="3136378"/>
            <a:ext cx="352380" cy="33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4715"/>
            <a:ext cx="10800000" cy="2018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66418" y="3816892"/>
            <a:ext cx="295238" cy="23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566418" y="4496038"/>
            <a:ext cx="295238" cy="23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566418" y="5175184"/>
            <a:ext cx="295238" cy="23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783407"/>
            <a:ext cx="400000" cy="343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3148480"/>
            <a:ext cx="400001" cy="343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8571" y="1076974"/>
            <a:ext cx="400000" cy="34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7619" y="2432106"/>
            <a:ext cx="400000" cy="34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15238" y="4474347"/>
            <a:ext cx="400000" cy="34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925089"/>
            <a:ext cx="390476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86666" y="1925089"/>
            <a:ext cx="409523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91428" y="1925089"/>
            <a:ext cx="390476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77142" y="1925089"/>
            <a:ext cx="228571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91428" y="2601782"/>
            <a:ext cx="400000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05714" y="2601782"/>
            <a:ext cx="380952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81904" y="2601782"/>
            <a:ext cx="219047" cy="25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77142" y="2601782"/>
            <a:ext cx="409523" cy="25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24761" y="3278475"/>
            <a:ext cx="409523" cy="25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24761" y="3278475"/>
            <a:ext cx="409523" cy="25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024761" y="3278475"/>
            <a:ext cx="400000" cy="25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824761" y="3964700"/>
            <a:ext cx="390476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53333" y="3964700"/>
            <a:ext cx="400000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834285" y="3964700"/>
            <a:ext cx="228571" cy="2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2195019"/>
            <a:ext cx="304761" cy="24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5714" y="2175909"/>
            <a:ext cx="342857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34285" y="2195019"/>
            <a:ext cx="304762" cy="24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761" y="3074064"/>
            <a:ext cx="304761" cy="24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15238" y="3054954"/>
            <a:ext cx="352380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81904" y="3035845"/>
            <a:ext cx="1038095" cy="34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015849" y="3054749"/>
            <a:ext cx="342857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DFiYTU3ZjM2MzQzZDA2MjlmNjRjYzQyMmZjMDc1N2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2023-07-12T12:49:24Z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