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34260" y="2934335"/>
            <a:ext cx="7522845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745022"/>
            <a:ext cx="1028571" cy="2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1764109"/>
            <a:ext cx="361904" cy="25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05714" y="1745022"/>
            <a:ext cx="1038095" cy="2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2384436"/>
            <a:ext cx="361904" cy="30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6190" y="2384436"/>
            <a:ext cx="1047619" cy="30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48571" y="2403523"/>
            <a:ext cx="323809" cy="27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1125"/>
            <a:ext cx="10800000" cy="19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215238" y="3720132"/>
            <a:ext cx="390476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939047" y="3720132"/>
            <a:ext cx="390476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7662857" y="3720132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0396190" y="3720132"/>
            <a:ext cx="371428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2215238" y="4369159"/>
            <a:ext cx="390476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939047" y="4369159"/>
            <a:ext cx="390476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7662857" y="4369159"/>
            <a:ext cx="371428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10386666" y="4369159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3340726"/>
            <a:ext cx="219047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0000" y="3340726"/>
            <a:ext cx="219047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62857" y="3340726"/>
            <a:ext cx="380952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05714" y="3359829"/>
            <a:ext cx="219047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34285" y="3359829"/>
            <a:ext cx="219047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67619" y="3359829"/>
            <a:ext cx="400000" cy="23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459988"/>
            <a:ext cx="1838095" cy="30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070445"/>
            <a:ext cx="3819047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"/>
          <a:stretch>
            <a:fillRect/>
          </a:stretch>
        </p:blipFill>
        <p:spPr>
          <a:xfrm>
            <a:off x="1605915" y="4580890"/>
            <a:ext cx="9818460" cy="212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67729" y="5334312"/>
            <a:ext cx="2009523" cy="305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67729" y="5849437"/>
            <a:ext cx="3847619" cy="305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8095" y="1869962"/>
            <a:ext cx="219047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34285" y="1869962"/>
            <a:ext cx="209523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10476" y="2309390"/>
            <a:ext cx="219047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67619" y="2748818"/>
            <a:ext cx="219047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43809" y="2748818"/>
            <a:ext cx="209523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20000" y="2748818"/>
            <a:ext cx="219047" cy="23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