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E7760-2E28-1878-06B5-1E5F8B008F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047064" y="2925196"/>
            <a:ext cx="5569216" cy="100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B3D1F-485E-002C-F9F0-463B0DCBD6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CED6D-2902-60FC-61B6-3A66493288A4}"/>
              </a:ext>
            </a:extLst>
          </p:cNvPr>
          <p:cNvSpPr/>
          <p:nvPr/>
        </p:nvSpPr>
        <p:spPr bwMode="auto">
          <a:xfrm>
            <a:off x="1615238" y="1896187"/>
            <a:ext cx="1257142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D1A18-D8D8-BACE-F57C-AC0D3E45792D}"/>
              </a:ext>
            </a:extLst>
          </p:cNvPr>
          <p:cNvSpPr/>
          <p:nvPr/>
        </p:nvSpPr>
        <p:spPr bwMode="auto">
          <a:xfrm>
            <a:off x="1615238" y="3153845"/>
            <a:ext cx="2742857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944BA5-0E5E-2BC8-2902-1B657C173B2E}"/>
              </a:ext>
            </a:extLst>
          </p:cNvPr>
          <p:cNvSpPr/>
          <p:nvPr/>
        </p:nvSpPr>
        <p:spPr bwMode="auto">
          <a:xfrm>
            <a:off x="1624761" y="3754091"/>
            <a:ext cx="2904761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84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478A8-EC92-5F1E-13A8-9D7CF05AFE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610094-5073-C292-6276-463A1B397C10}"/>
              </a:ext>
            </a:extLst>
          </p:cNvPr>
          <p:cNvSpPr/>
          <p:nvPr/>
        </p:nvSpPr>
        <p:spPr bwMode="auto">
          <a:xfrm>
            <a:off x="3815238" y="2983501"/>
            <a:ext cx="352380" cy="2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ED953-2A50-4FEF-FEC9-6BC1BD258AC2}"/>
              </a:ext>
            </a:extLst>
          </p:cNvPr>
          <p:cNvSpPr/>
          <p:nvPr/>
        </p:nvSpPr>
        <p:spPr bwMode="auto">
          <a:xfrm>
            <a:off x="5377142" y="2983501"/>
            <a:ext cx="342857" cy="20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B9297-1029-0D22-92A2-EE3BD33B901A}"/>
              </a:ext>
            </a:extLst>
          </p:cNvPr>
          <p:cNvSpPr/>
          <p:nvPr/>
        </p:nvSpPr>
        <p:spPr bwMode="auto">
          <a:xfrm>
            <a:off x="6939047" y="2983501"/>
            <a:ext cx="333333" cy="20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D394E5-C5C6-8BE8-68C6-8F0311A8264C}"/>
              </a:ext>
            </a:extLst>
          </p:cNvPr>
          <p:cNvSpPr/>
          <p:nvPr/>
        </p:nvSpPr>
        <p:spPr bwMode="auto">
          <a:xfrm>
            <a:off x="8491428" y="2983501"/>
            <a:ext cx="342858" cy="20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5775B1-2AA5-8FA8-E99E-DDDB0B4597F9}"/>
              </a:ext>
            </a:extLst>
          </p:cNvPr>
          <p:cNvSpPr/>
          <p:nvPr/>
        </p:nvSpPr>
        <p:spPr bwMode="auto">
          <a:xfrm>
            <a:off x="10043809" y="2983501"/>
            <a:ext cx="342857" cy="20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6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89614-2AE7-3794-74FD-EB6A9BFFB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E99FE7-FDD4-97D7-C8BA-8E05CE7AE825}"/>
              </a:ext>
            </a:extLst>
          </p:cNvPr>
          <p:cNvSpPr/>
          <p:nvPr/>
        </p:nvSpPr>
        <p:spPr bwMode="auto">
          <a:xfrm>
            <a:off x="2920000" y="1725573"/>
            <a:ext cx="695238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5CFCE-A4DC-6892-9626-0852E5F43BE6}"/>
              </a:ext>
            </a:extLst>
          </p:cNvPr>
          <p:cNvSpPr/>
          <p:nvPr/>
        </p:nvSpPr>
        <p:spPr bwMode="auto">
          <a:xfrm>
            <a:off x="6653333" y="1725573"/>
            <a:ext cx="695238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BE944-FFCC-3DC5-061D-DB693998F8BE}"/>
              </a:ext>
            </a:extLst>
          </p:cNvPr>
          <p:cNvSpPr/>
          <p:nvPr/>
        </p:nvSpPr>
        <p:spPr bwMode="auto">
          <a:xfrm>
            <a:off x="10396190" y="1725573"/>
            <a:ext cx="685714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79D2BE-C9C5-F240-1106-5B19D7CF676D}"/>
              </a:ext>
            </a:extLst>
          </p:cNvPr>
          <p:cNvSpPr/>
          <p:nvPr/>
        </p:nvSpPr>
        <p:spPr bwMode="auto">
          <a:xfrm>
            <a:off x="1064406" y="2421914"/>
            <a:ext cx="1198452" cy="107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6A1E4D-AB23-C395-D300-F4074B44AC81}"/>
              </a:ext>
            </a:extLst>
          </p:cNvPr>
          <p:cNvSpPr/>
          <p:nvPr/>
        </p:nvSpPr>
        <p:spPr bwMode="auto">
          <a:xfrm>
            <a:off x="2569166" y="2204864"/>
            <a:ext cx="129458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5CA53D-E2A8-E0D3-04FD-90ACBD0C45EE}"/>
              </a:ext>
            </a:extLst>
          </p:cNvPr>
          <p:cNvSpPr/>
          <p:nvPr/>
        </p:nvSpPr>
        <p:spPr bwMode="auto">
          <a:xfrm>
            <a:off x="4786238" y="2204864"/>
            <a:ext cx="1219475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E049B3-4757-EA14-4666-6ACA8FA2CB0E}"/>
              </a:ext>
            </a:extLst>
          </p:cNvPr>
          <p:cNvSpPr/>
          <p:nvPr/>
        </p:nvSpPr>
        <p:spPr bwMode="auto">
          <a:xfrm>
            <a:off x="6312025" y="2421914"/>
            <a:ext cx="1198452" cy="107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7C5ECB-53A4-B22C-3921-A5F2D08F334B}"/>
              </a:ext>
            </a:extLst>
          </p:cNvPr>
          <p:cNvSpPr/>
          <p:nvPr/>
        </p:nvSpPr>
        <p:spPr bwMode="auto">
          <a:xfrm>
            <a:off x="8519571" y="2204864"/>
            <a:ext cx="1219475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F25A85-F01A-D173-A5FC-7E158724CAB6}"/>
              </a:ext>
            </a:extLst>
          </p:cNvPr>
          <p:cNvSpPr/>
          <p:nvPr/>
        </p:nvSpPr>
        <p:spPr bwMode="auto">
          <a:xfrm>
            <a:off x="10024333" y="2421914"/>
            <a:ext cx="1219475" cy="107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D5AD544-EBD1-4722-0462-0773CD87F071}"/>
              </a:ext>
            </a:extLst>
          </p:cNvPr>
          <p:cNvSpPr/>
          <p:nvPr/>
        </p:nvSpPr>
        <p:spPr bwMode="auto">
          <a:xfrm>
            <a:off x="6120000" y="4081684"/>
            <a:ext cx="1266666" cy="295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2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8B359-023C-534C-93BF-76D54B6EB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B9F3D-09A5-2453-7D0F-78AD5D8DC17F}"/>
              </a:ext>
            </a:extLst>
          </p:cNvPr>
          <p:cNvSpPr/>
          <p:nvPr/>
        </p:nvSpPr>
        <p:spPr bwMode="auto">
          <a:xfrm>
            <a:off x="1177142" y="2525209"/>
            <a:ext cx="2742857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DFD3D-146E-D0B9-9948-F977275C8305}"/>
              </a:ext>
            </a:extLst>
          </p:cNvPr>
          <p:cNvSpPr/>
          <p:nvPr/>
        </p:nvSpPr>
        <p:spPr bwMode="auto">
          <a:xfrm>
            <a:off x="1186666" y="3135058"/>
            <a:ext cx="3209523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1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24245E-4959-13FD-C702-151FDC2BE6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2AC86-4A24-89D1-44E2-124A4BD6D605}"/>
              </a:ext>
            </a:extLst>
          </p:cNvPr>
          <p:cNvSpPr/>
          <p:nvPr/>
        </p:nvSpPr>
        <p:spPr bwMode="auto">
          <a:xfrm>
            <a:off x="1196190" y="2375254"/>
            <a:ext cx="2742857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D0820-686B-6BBA-2036-255A7B3740F7}"/>
              </a:ext>
            </a:extLst>
          </p:cNvPr>
          <p:cNvSpPr/>
          <p:nvPr/>
        </p:nvSpPr>
        <p:spPr bwMode="auto">
          <a:xfrm>
            <a:off x="1205714" y="2976648"/>
            <a:ext cx="3209523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5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2023-07-10T05:27:12Z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